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6858000" cx="12192000"/>
  <p:notesSz cx="6858000" cy="9144000"/>
  <p:embeddedFontLst>
    <p:embeddedFont>
      <p:font typeface="Helvetica Neue"/>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3" roundtripDataSignature="AMtx7mi4CuKS4kuFDa6rwZoWZqbbDBfq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84E8A00-D833-4B5F-99AD-3DB043FDCC92}">
  <a:tblStyle styleId="{584E8A00-D833-4B5F-99AD-3DB043FDCC92}" styleName="Table_0">
    <a:wholeTbl>
      <a:tcTxStyle b="off" i="off">
        <a:font>
          <a:latin typeface="Times New Roman"/>
          <a:ea typeface="Times New Roman"/>
          <a:cs typeface="Times New Roman"/>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3E7E7"/>
          </a:solidFill>
        </a:fill>
      </a:tcStyle>
    </a:wholeTbl>
    <a:band1H>
      <a:tcTxStyle/>
      <a:tcStyle>
        <a:fill>
          <a:solidFill>
            <a:srgbClr val="E7CBCB"/>
          </a:solidFill>
        </a:fill>
      </a:tcStyle>
    </a:band1H>
    <a:band2H>
      <a:tcTxStyle/>
    </a:band2H>
    <a:band1V>
      <a:tcTxStyle/>
      <a:tcStyle>
        <a:fill>
          <a:solidFill>
            <a:srgbClr val="E7CBCB"/>
          </a:solidFill>
        </a:fill>
      </a:tcStyle>
    </a:band1V>
    <a:band2V>
      <a:tcTxStyle/>
    </a:band2V>
    <a:lastCol>
      <a:tcTxStyle b="on" i="off">
        <a:font>
          <a:latin typeface="Times New Roman"/>
          <a:ea typeface="Times New Roman"/>
          <a:cs typeface="Times New Roman"/>
        </a:font>
        <a:schemeClr val="lt1"/>
      </a:tcTxStyle>
      <a:tcStyle>
        <a:fill>
          <a:solidFill>
            <a:schemeClr val="accent1"/>
          </a:solidFill>
        </a:fill>
      </a:tcStyle>
    </a:lastCol>
    <a:firstCol>
      <a:tcTxStyle b="on" i="off">
        <a:font>
          <a:latin typeface="Times New Roman"/>
          <a:ea typeface="Times New Roman"/>
          <a:cs typeface="Times New Roman"/>
        </a:font>
        <a:schemeClr val="lt1"/>
      </a:tcTxStyle>
      <a:tcStyle>
        <a:fill>
          <a:solidFill>
            <a:schemeClr val="accent1"/>
          </a:solidFill>
        </a:fill>
      </a:tcStyle>
    </a:firstCol>
    <a:lastRow>
      <a:tcTxStyle b="on" i="off">
        <a:font>
          <a:latin typeface="Times New Roman"/>
          <a:ea typeface="Times New Roman"/>
          <a:cs typeface="Times New Roman"/>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imes New Roman"/>
          <a:ea typeface="Times New Roman"/>
          <a:cs typeface="Times New Roman"/>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AE83A3BD-F951-4A37-82F0-233BB3E32528}"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5.xml"/><Relationship Id="rId63"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HelveticaNeue-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55"/>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5"/>
          <p:cNvSpPr txBox="1"/>
          <p:nvPr>
            <p:ph idx="1" type="body"/>
          </p:nvPr>
        </p:nvSpPr>
        <p:spPr>
          <a:xfrm>
            <a:off x="1484310" y="2666999"/>
            <a:ext cx="10018713" cy="3124201"/>
          </a:xfrm>
          <a:prstGeom prst="rect">
            <a:avLst/>
          </a:prstGeom>
          <a:noFill/>
          <a:ln>
            <a:noFill/>
          </a:ln>
        </p:spPr>
        <p:txBody>
          <a:bodyPr anchorCtr="0" anchor="ctr" bIns="45700" lIns="91425" spcFirstLastPara="1" rIns="91425" wrap="square" tIns="45700">
            <a:normAutofit/>
          </a:bodyPr>
          <a:lstStyle>
            <a:lvl1pPr indent="-394335" lvl="0" marL="457200" algn="l">
              <a:spcBef>
                <a:spcPts val="360"/>
              </a:spcBef>
              <a:spcAft>
                <a:spcPts val="0"/>
              </a:spcAft>
              <a:buSzPts val="2610"/>
              <a:buChar char="•"/>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21" name="Google Shape;21;p55"/>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5"/>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55"/>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2" name="Shape 82"/>
        <p:cNvGrpSpPr/>
        <p:nvPr/>
      </p:nvGrpSpPr>
      <p:grpSpPr>
        <a:xfrm>
          <a:off x="0" y="0"/>
          <a:ext cx="0" cy="0"/>
          <a:chOff x="0" y="0"/>
          <a:chExt cx="0" cy="0"/>
        </a:xfrm>
      </p:grpSpPr>
      <p:sp>
        <p:nvSpPr>
          <p:cNvPr id="83" name="Google Shape;83;p64"/>
          <p:cNvSpPr txBox="1"/>
          <p:nvPr>
            <p:ph type="title"/>
          </p:nvPr>
        </p:nvSpPr>
        <p:spPr>
          <a:xfrm>
            <a:off x="1484311" y="4732865"/>
            <a:ext cx="10018711" cy="566738"/>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2400"/>
              <a:buFont typeface="Times New Roman"/>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64"/>
          <p:cNvSpPr/>
          <p:nvPr>
            <p:ph idx="2" type="pic"/>
          </p:nvPr>
        </p:nvSpPr>
        <p:spPr>
          <a:xfrm>
            <a:off x="2386012" y="932112"/>
            <a:ext cx="8225944" cy="3164976"/>
          </a:xfrm>
          <a:prstGeom prst="roundRect">
            <a:avLst>
              <a:gd fmla="val 4380" name="adj"/>
            </a:avLst>
          </a:prstGeom>
          <a:noFill/>
          <a:ln cap="flat" cmpd="sng" w="38100">
            <a:solidFill>
              <a:schemeClr val="lt2"/>
            </a:solidFill>
            <a:prstDash val="solid"/>
            <a:round/>
            <a:headEnd len="sm" w="sm" type="none"/>
            <a:tailEnd len="sm" w="sm" type="none"/>
          </a:ln>
        </p:spPr>
      </p:sp>
      <p:sp>
        <p:nvSpPr>
          <p:cNvPr id="85" name="Google Shape;85;p64"/>
          <p:cNvSpPr txBox="1"/>
          <p:nvPr>
            <p:ph idx="1" type="body"/>
          </p:nvPr>
        </p:nvSpPr>
        <p:spPr>
          <a:xfrm>
            <a:off x="1484311" y="5299603"/>
            <a:ext cx="10018711" cy="493712"/>
          </a:xfrm>
          <a:prstGeom prst="rect">
            <a:avLst/>
          </a:prstGeom>
          <a:noFill/>
          <a:ln>
            <a:noFill/>
          </a:ln>
        </p:spPr>
        <p:txBody>
          <a:bodyPr anchorCtr="0" anchor="ctr" bIns="45700" lIns="91425" spcFirstLastPara="1" rIns="91425" wrap="square" tIns="45700">
            <a:normAutofit/>
          </a:bodyPr>
          <a:lstStyle>
            <a:lvl1pPr indent="-228600" lvl="0" marL="457200" algn="ctr">
              <a:spcBef>
                <a:spcPts val="280"/>
              </a:spcBef>
              <a:spcAft>
                <a:spcPts val="0"/>
              </a:spcAft>
              <a:buSzPts val="2030"/>
              <a:buNone/>
              <a:defRPr sz="1400"/>
            </a:lvl1pPr>
            <a:lvl2pPr indent="-228600" lvl="1" marL="914400" algn="l">
              <a:spcBef>
                <a:spcPts val="600"/>
              </a:spcBef>
              <a:spcAft>
                <a:spcPts val="0"/>
              </a:spcAft>
              <a:buSzPts val="1740"/>
              <a:buNone/>
              <a:defRPr sz="1200"/>
            </a:lvl2pPr>
            <a:lvl3pPr indent="-228600" lvl="2" marL="1371600" algn="l">
              <a:spcBef>
                <a:spcPts val="600"/>
              </a:spcBef>
              <a:spcAft>
                <a:spcPts val="0"/>
              </a:spcAft>
              <a:buSzPts val="1450"/>
              <a:buNone/>
              <a:defRPr sz="1000"/>
            </a:lvl3pPr>
            <a:lvl4pPr indent="-228600" lvl="3" marL="1828800" algn="l">
              <a:spcBef>
                <a:spcPts val="600"/>
              </a:spcBef>
              <a:spcAft>
                <a:spcPts val="0"/>
              </a:spcAft>
              <a:buSzPts val="1305"/>
              <a:buNone/>
              <a:defRPr sz="900"/>
            </a:lvl4pPr>
            <a:lvl5pPr indent="-228600" lvl="4" marL="2286000" algn="l">
              <a:spcBef>
                <a:spcPts val="600"/>
              </a:spcBef>
              <a:spcAft>
                <a:spcPts val="0"/>
              </a:spcAft>
              <a:buSzPts val="1305"/>
              <a:buNone/>
              <a:defRPr sz="900"/>
            </a:lvl5pPr>
            <a:lvl6pPr indent="-228600" lvl="5" marL="2743200" algn="l">
              <a:spcBef>
                <a:spcPts val="600"/>
              </a:spcBef>
              <a:spcAft>
                <a:spcPts val="0"/>
              </a:spcAft>
              <a:buSzPts val="1305"/>
              <a:buNone/>
              <a:defRPr sz="900"/>
            </a:lvl6pPr>
            <a:lvl7pPr indent="-228600" lvl="6" marL="3200400" algn="l">
              <a:spcBef>
                <a:spcPts val="600"/>
              </a:spcBef>
              <a:spcAft>
                <a:spcPts val="0"/>
              </a:spcAft>
              <a:buSzPts val="1305"/>
              <a:buNone/>
              <a:defRPr sz="900"/>
            </a:lvl7pPr>
            <a:lvl8pPr indent="-228600" lvl="7" marL="3657600" algn="l">
              <a:spcBef>
                <a:spcPts val="600"/>
              </a:spcBef>
              <a:spcAft>
                <a:spcPts val="0"/>
              </a:spcAft>
              <a:buSzPts val="1305"/>
              <a:buNone/>
              <a:defRPr sz="900"/>
            </a:lvl8pPr>
            <a:lvl9pPr indent="-228600" lvl="8" marL="4114800" algn="l">
              <a:spcBef>
                <a:spcPts val="600"/>
              </a:spcBef>
              <a:spcAft>
                <a:spcPts val="600"/>
              </a:spcAft>
              <a:buSzPts val="1305"/>
              <a:buNone/>
              <a:defRPr sz="900"/>
            </a:lvl9pPr>
          </a:lstStyle>
          <a:p/>
        </p:txBody>
      </p:sp>
      <p:sp>
        <p:nvSpPr>
          <p:cNvPr id="86" name="Google Shape;86;p64"/>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64"/>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64"/>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9" name="Shape 89"/>
        <p:cNvGrpSpPr/>
        <p:nvPr/>
      </p:nvGrpSpPr>
      <p:grpSpPr>
        <a:xfrm>
          <a:off x="0" y="0"/>
          <a:ext cx="0" cy="0"/>
          <a:chOff x="0" y="0"/>
          <a:chExt cx="0" cy="0"/>
        </a:xfrm>
      </p:grpSpPr>
      <p:sp>
        <p:nvSpPr>
          <p:cNvPr id="90" name="Google Shape;90;p65"/>
          <p:cNvSpPr txBox="1"/>
          <p:nvPr>
            <p:ph type="title"/>
          </p:nvPr>
        </p:nvSpPr>
        <p:spPr>
          <a:xfrm>
            <a:off x="1484312" y="685800"/>
            <a:ext cx="10018711" cy="3048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Times New Roman"/>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65"/>
          <p:cNvSpPr txBox="1"/>
          <p:nvPr>
            <p:ph idx="1" type="body"/>
          </p:nvPr>
        </p:nvSpPr>
        <p:spPr>
          <a:xfrm>
            <a:off x="1484312" y="4343400"/>
            <a:ext cx="10018713" cy="1447800"/>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92" name="Google Shape;92;p65"/>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65"/>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65"/>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5" name="Shape 95"/>
        <p:cNvGrpSpPr/>
        <p:nvPr/>
      </p:nvGrpSpPr>
      <p:grpSpPr>
        <a:xfrm>
          <a:off x="0" y="0"/>
          <a:ext cx="0" cy="0"/>
          <a:chOff x="0" y="0"/>
          <a:chExt cx="0" cy="0"/>
        </a:xfrm>
      </p:grpSpPr>
      <p:sp>
        <p:nvSpPr>
          <p:cNvPr id="96" name="Google Shape;96;p66"/>
          <p:cNvSpPr txBox="1"/>
          <p:nvPr/>
        </p:nvSpPr>
        <p:spPr>
          <a:xfrm>
            <a:off x="1598612" y="863023"/>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Times New Roman"/>
              <a:buNone/>
            </a:pPr>
            <a:r>
              <a:rPr b="0" lang="en-GB" sz="8000" cap="none">
                <a:solidFill>
                  <a:schemeClr val="dk1"/>
                </a:solidFill>
                <a:latin typeface="Times New Roman"/>
                <a:ea typeface="Times New Roman"/>
                <a:cs typeface="Times New Roman"/>
                <a:sym typeface="Times New Roman"/>
              </a:rPr>
              <a:t>“</a:t>
            </a:r>
            <a:endParaRPr/>
          </a:p>
        </p:txBody>
      </p:sp>
      <p:sp>
        <p:nvSpPr>
          <p:cNvPr id="97" name="Google Shape;97;p66"/>
          <p:cNvSpPr txBox="1"/>
          <p:nvPr/>
        </p:nvSpPr>
        <p:spPr>
          <a:xfrm>
            <a:off x="10893425" y="2819399"/>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Times New Roman"/>
              <a:buNone/>
            </a:pPr>
            <a:r>
              <a:rPr b="0" lang="en-GB" sz="8000" cap="none">
                <a:solidFill>
                  <a:schemeClr val="dk1"/>
                </a:solidFill>
                <a:latin typeface="Times New Roman"/>
                <a:ea typeface="Times New Roman"/>
                <a:cs typeface="Times New Roman"/>
                <a:sym typeface="Times New Roman"/>
              </a:rPr>
              <a:t>”</a:t>
            </a:r>
            <a:endParaRPr/>
          </a:p>
        </p:txBody>
      </p:sp>
      <p:sp>
        <p:nvSpPr>
          <p:cNvPr id="98" name="Google Shape;98;p66"/>
          <p:cNvSpPr txBox="1"/>
          <p:nvPr>
            <p:ph type="title"/>
          </p:nvPr>
        </p:nvSpPr>
        <p:spPr>
          <a:xfrm>
            <a:off x="2208212" y="685800"/>
            <a:ext cx="8990012" cy="27431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Times New Roman"/>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66"/>
          <p:cNvSpPr txBox="1"/>
          <p:nvPr>
            <p:ph idx="1" type="body"/>
          </p:nvPr>
        </p:nvSpPr>
        <p:spPr>
          <a:xfrm>
            <a:off x="2436811" y="3428999"/>
            <a:ext cx="8532815"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360"/>
              </a:spcBef>
              <a:spcAft>
                <a:spcPts val="0"/>
              </a:spcAft>
              <a:buSzPts val="2610"/>
              <a:buFont typeface="Times New Roman"/>
              <a:buNone/>
              <a:defRPr sz="1800"/>
            </a:lvl1pPr>
            <a:lvl2pPr indent="-228600" lvl="1" marL="914400" algn="l">
              <a:spcBef>
                <a:spcPts val="600"/>
              </a:spcBef>
              <a:spcAft>
                <a:spcPts val="0"/>
              </a:spcAft>
              <a:buSzPts val="2900"/>
              <a:buFont typeface="Times New Roman"/>
              <a:buNone/>
              <a:defRPr/>
            </a:lvl2pPr>
            <a:lvl3pPr indent="-228600" lvl="2" marL="1371600" algn="l">
              <a:spcBef>
                <a:spcPts val="600"/>
              </a:spcBef>
              <a:spcAft>
                <a:spcPts val="0"/>
              </a:spcAft>
              <a:buSzPts val="2610"/>
              <a:buFont typeface="Times New Roman"/>
              <a:buNone/>
              <a:defRPr/>
            </a:lvl3pPr>
            <a:lvl4pPr indent="-228600" lvl="3" marL="1828800" algn="l">
              <a:spcBef>
                <a:spcPts val="600"/>
              </a:spcBef>
              <a:spcAft>
                <a:spcPts val="0"/>
              </a:spcAft>
              <a:buSzPts val="2320"/>
              <a:buFont typeface="Times New Roman"/>
              <a:buNone/>
              <a:defRPr/>
            </a:lvl4pPr>
            <a:lvl5pPr indent="-228600" lvl="4" marL="2286000" algn="l">
              <a:spcBef>
                <a:spcPts val="600"/>
              </a:spcBef>
              <a:spcAft>
                <a:spcPts val="0"/>
              </a:spcAft>
              <a:buSzPts val="2030"/>
              <a:buFont typeface="Times New Roman"/>
              <a:buNone/>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00" name="Google Shape;100;p66"/>
          <p:cNvSpPr txBox="1"/>
          <p:nvPr>
            <p:ph idx="2" type="body"/>
          </p:nvPr>
        </p:nvSpPr>
        <p:spPr>
          <a:xfrm>
            <a:off x="1484311" y="4343400"/>
            <a:ext cx="10018711" cy="1447800"/>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101" name="Google Shape;101;p66"/>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66"/>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66"/>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4" name="Shape 104"/>
        <p:cNvGrpSpPr/>
        <p:nvPr/>
      </p:nvGrpSpPr>
      <p:grpSpPr>
        <a:xfrm>
          <a:off x="0" y="0"/>
          <a:ext cx="0" cy="0"/>
          <a:chOff x="0" y="0"/>
          <a:chExt cx="0" cy="0"/>
        </a:xfrm>
      </p:grpSpPr>
      <p:sp>
        <p:nvSpPr>
          <p:cNvPr id="105" name="Google Shape;105;p67"/>
          <p:cNvSpPr txBox="1"/>
          <p:nvPr>
            <p:ph type="title"/>
          </p:nvPr>
        </p:nvSpPr>
        <p:spPr>
          <a:xfrm>
            <a:off x="1484313" y="3308581"/>
            <a:ext cx="10018709" cy="1468800"/>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1"/>
              </a:buClr>
              <a:buSzPts val="3200"/>
              <a:buFont typeface="Times New Roman"/>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67"/>
          <p:cNvSpPr txBox="1"/>
          <p:nvPr>
            <p:ph idx="1" type="body"/>
          </p:nvPr>
        </p:nvSpPr>
        <p:spPr>
          <a:xfrm>
            <a:off x="1484312" y="4777381"/>
            <a:ext cx="10018710" cy="860400"/>
          </a:xfrm>
          <a:prstGeom prst="rect">
            <a:avLst/>
          </a:prstGeom>
          <a:noFill/>
          <a:ln>
            <a:noFill/>
          </a:ln>
        </p:spPr>
        <p:txBody>
          <a:bodyPr anchorCtr="0" anchor="t" bIns="45700" lIns="91425" spcFirstLastPara="1" rIns="91425" wrap="square" tIns="45700">
            <a:normAutofit/>
          </a:bodyPr>
          <a:lstStyle>
            <a:lvl1pPr indent="-228600" lvl="0" marL="457200" algn="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107" name="Google Shape;107;p67"/>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67"/>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67"/>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0" name="Shape 110"/>
        <p:cNvGrpSpPr/>
        <p:nvPr/>
      </p:nvGrpSpPr>
      <p:grpSpPr>
        <a:xfrm>
          <a:off x="0" y="0"/>
          <a:ext cx="0" cy="0"/>
          <a:chOff x="0" y="0"/>
          <a:chExt cx="0" cy="0"/>
        </a:xfrm>
      </p:grpSpPr>
      <p:sp>
        <p:nvSpPr>
          <p:cNvPr id="111" name="Google Shape;111;p68"/>
          <p:cNvSpPr txBox="1"/>
          <p:nvPr/>
        </p:nvSpPr>
        <p:spPr>
          <a:xfrm>
            <a:off x="1598612" y="863023"/>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Times New Roman"/>
              <a:buNone/>
            </a:pPr>
            <a:r>
              <a:rPr b="0" lang="en-GB" sz="8000" cap="none">
                <a:solidFill>
                  <a:schemeClr val="dk1"/>
                </a:solidFill>
                <a:latin typeface="Times New Roman"/>
                <a:ea typeface="Times New Roman"/>
                <a:cs typeface="Times New Roman"/>
                <a:sym typeface="Times New Roman"/>
              </a:rPr>
              <a:t>“</a:t>
            </a:r>
            <a:endParaRPr/>
          </a:p>
        </p:txBody>
      </p:sp>
      <p:sp>
        <p:nvSpPr>
          <p:cNvPr id="112" name="Google Shape;112;p68"/>
          <p:cNvSpPr txBox="1"/>
          <p:nvPr/>
        </p:nvSpPr>
        <p:spPr>
          <a:xfrm>
            <a:off x="10893425" y="2819399"/>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Times New Roman"/>
              <a:buNone/>
            </a:pPr>
            <a:r>
              <a:rPr b="0" lang="en-GB" sz="8000" cap="none">
                <a:solidFill>
                  <a:schemeClr val="dk1"/>
                </a:solidFill>
                <a:latin typeface="Times New Roman"/>
                <a:ea typeface="Times New Roman"/>
                <a:cs typeface="Times New Roman"/>
                <a:sym typeface="Times New Roman"/>
              </a:rPr>
              <a:t>”</a:t>
            </a:r>
            <a:endParaRPr/>
          </a:p>
        </p:txBody>
      </p:sp>
      <p:sp>
        <p:nvSpPr>
          <p:cNvPr id="113" name="Google Shape;113;p68"/>
          <p:cNvSpPr txBox="1"/>
          <p:nvPr>
            <p:ph type="title"/>
          </p:nvPr>
        </p:nvSpPr>
        <p:spPr>
          <a:xfrm>
            <a:off x="2208212" y="685800"/>
            <a:ext cx="8990012" cy="27431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Times New Roman"/>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68"/>
          <p:cNvSpPr txBox="1"/>
          <p:nvPr>
            <p:ph idx="1" type="body"/>
          </p:nvPr>
        </p:nvSpPr>
        <p:spPr>
          <a:xfrm>
            <a:off x="1484313" y="3886200"/>
            <a:ext cx="10018710" cy="889000"/>
          </a:xfrm>
          <a:prstGeom prst="rect">
            <a:avLst/>
          </a:prstGeom>
          <a:noFill/>
          <a:ln>
            <a:noFill/>
          </a:ln>
        </p:spPr>
        <p:txBody>
          <a:bodyPr anchorCtr="0" anchor="b" bIns="45700" lIns="91425" spcFirstLastPara="1" rIns="91425" wrap="square" tIns="45700">
            <a:normAutofit/>
          </a:bodyPr>
          <a:lstStyle>
            <a:lvl1pPr indent="-228600" lvl="0" marL="457200" algn="r">
              <a:spcBef>
                <a:spcPts val="480"/>
              </a:spcBef>
              <a:spcAft>
                <a:spcPts val="0"/>
              </a:spcAft>
              <a:buSzPts val="3480"/>
              <a:buNone/>
              <a:defRPr b="0" sz="2400" cap="none">
                <a:solidFill>
                  <a:schemeClr val="dk1"/>
                </a:solidFill>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15" name="Google Shape;115;p68"/>
          <p:cNvSpPr txBox="1"/>
          <p:nvPr>
            <p:ph idx="2" type="body"/>
          </p:nvPr>
        </p:nvSpPr>
        <p:spPr>
          <a:xfrm>
            <a:off x="1484312" y="4775200"/>
            <a:ext cx="10018710" cy="1016000"/>
          </a:xfrm>
          <a:prstGeom prst="rect">
            <a:avLst/>
          </a:prstGeom>
          <a:noFill/>
          <a:ln>
            <a:noFill/>
          </a:ln>
        </p:spPr>
        <p:txBody>
          <a:bodyPr anchorCtr="0" anchor="t" bIns="45700" lIns="91425" spcFirstLastPara="1" rIns="91425" wrap="square" tIns="45700">
            <a:normAutofit/>
          </a:bodyPr>
          <a:lstStyle>
            <a:lvl1pPr indent="-228600" lvl="0" marL="457200" algn="r">
              <a:spcBef>
                <a:spcPts val="360"/>
              </a:spcBef>
              <a:spcAft>
                <a:spcPts val="0"/>
              </a:spcAft>
              <a:buSzPts val="2610"/>
              <a:buNone/>
              <a:defRPr sz="18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116" name="Google Shape;116;p68"/>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68"/>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68"/>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19" name="Shape 119"/>
        <p:cNvGrpSpPr/>
        <p:nvPr/>
      </p:nvGrpSpPr>
      <p:grpSpPr>
        <a:xfrm>
          <a:off x="0" y="0"/>
          <a:ext cx="0" cy="0"/>
          <a:chOff x="0" y="0"/>
          <a:chExt cx="0" cy="0"/>
        </a:xfrm>
      </p:grpSpPr>
      <p:sp>
        <p:nvSpPr>
          <p:cNvPr id="120" name="Google Shape;120;p69"/>
          <p:cNvSpPr txBox="1"/>
          <p:nvPr>
            <p:ph type="title"/>
          </p:nvPr>
        </p:nvSpPr>
        <p:spPr>
          <a:xfrm>
            <a:off x="1484313" y="685800"/>
            <a:ext cx="10018712" cy="27273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Times New Roman"/>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69"/>
          <p:cNvSpPr txBox="1"/>
          <p:nvPr>
            <p:ph idx="1" type="body"/>
          </p:nvPr>
        </p:nvSpPr>
        <p:spPr>
          <a:xfrm>
            <a:off x="1484312" y="3505200"/>
            <a:ext cx="10018713"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560"/>
              </a:spcBef>
              <a:spcAft>
                <a:spcPts val="0"/>
              </a:spcAft>
              <a:buSzPts val="4060"/>
              <a:buNone/>
              <a:defRPr b="0" sz="2800" cap="none">
                <a:solidFill>
                  <a:schemeClr val="dk1"/>
                </a:solidFill>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22" name="Google Shape;122;p69"/>
          <p:cNvSpPr txBox="1"/>
          <p:nvPr>
            <p:ph idx="2" type="body"/>
          </p:nvPr>
        </p:nvSpPr>
        <p:spPr>
          <a:xfrm>
            <a:off x="1484311" y="4343400"/>
            <a:ext cx="10018713"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610"/>
              <a:buNone/>
              <a:defRPr sz="18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123" name="Google Shape;123;p69"/>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69"/>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69"/>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6" name="Shape 126"/>
        <p:cNvGrpSpPr/>
        <p:nvPr/>
      </p:nvGrpSpPr>
      <p:grpSpPr>
        <a:xfrm>
          <a:off x="0" y="0"/>
          <a:ext cx="0" cy="0"/>
          <a:chOff x="0" y="0"/>
          <a:chExt cx="0" cy="0"/>
        </a:xfrm>
      </p:grpSpPr>
      <p:sp>
        <p:nvSpPr>
          <p:cNvPr id="127" name="Google Shape;127;p70"/>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70"/>
          <p:cNvSpPr txBox="1"/>
          <p:nvPr>
            <p:ph idx="1" type="body"/>
          </p:nvPr>
        </p:nvSpPr>
        <p:spPr>
          <a:xfrm rot="5400000">
            <a:off x="4931566" y="-780257"/>
            <a:ext cx="3124201" cy="10018713"/>
          </a:xfrm>
          <a:prstGeom prst="rect">
            <a:avLst/>
          </a:prstGeom>
          <a:noFill/>
          <a:ln>
            <a:noFill/>
          </a:ln>
        </p:spPr>
        <p:txBody>
          <a:bodyPr anchorCtr="0" anchor="t" bIns="45700" lIns="91425" spcFirstLastPara="1" rIns="91425" wrap="square" tIns="45700">
            <a:normAutofit/>
          </a:bodyPr>
          <a:lstStyle>
            <a:lvl1pPr indent="-394335" lvl="0" marL="457200" algn="l">
              <a:spcBef>
                <a:spcPts val="360"/>
              </a:spcBef>
              <a:spcAft>
                <a:spcPts val="0"/>
              </a:spcAft>
              <a:buSzPts val="2610"/>
              <a:buChar char="•"/>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29" name="Google Shape;129;p70"/>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70"/>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70"/>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2" name="Shape 132"/>
        <p:cNvGrpSpPr/>
        <p:nvPr/>
      </p:nvGrpSpPr>
      <p:grpSpPr>
        <a:xfrm>
          <a:off x="0" y="0"/>
          <a:ext cx="0" cy="0"/>
          <a:chOff x="0" y="0"/>
          <a:chExt cx="0" cy="0"/>
        </a:xfrm>
      </p:grpSpPr>
      <p:sp>
        <p:nvSpPr>
          <p:cNvPr id="133" name="Google Shape;133;p71"/>
          <p:cNvSpPr txBox="1"/>
          <p:nvPr>
            <p:ph type="title"/>
          </p:nvPr>
        </p:nvSpPr>
        <p:spPr>
          <a:xfrm rot="5400000">
            <a:off x="8065140" y="2353316"/>
            <a:ext cx="5105400" cy="177036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71"/>
          <p:cNvSpPr txBox="1"/>
          <p:nvPr>
            <p:ph idx="1" type="body"/>
          </p:nvPr>
        </p:nvSpPr>
        <p:spPr>
          <a:xfrm rot="5400000">
            <a:off x="2941483" y="-771371"/>
            <a:ext cx="5105400" cy="8019742"/>
          </a:xfrm>
          <a:prstGeom prst="rect">
            <a:avLst/>
          </a:prstGeom>
          <a:noFill/>
          <a:ln>
            <a:noFill/>
          </a:ln>
        </p:spPr>
        <p:txBody>
          <a:bodyPr anchorCtr="0" anchor="t" bIns="45700" lIns="91425" spcFirstLastPara="1" rIns="91425" wrap="square" tIns="45700">
            <a:normAutofit/>
          </a:bodyPr>
          <a:lstStyle>
            <a:lvl1pPr indent="-394335" lvl="0" marL="457200" algn="l">
              <a:spcBef>
                <a:spcPts val="360"/>
              </a:spcBef>
              <a:spcAft>
                <a:spcPts val="0"/>
              </a:spcAft>
              <a:buSzPts val="2610"/>
              <a:buChar char="•"/>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35" name="Google Shape;135;p71"/>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71"/>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71"/>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 name="Shape 24"/>
        <p:cNvGrpSpPr/>
        <p:nvPr/>
      </p:nvGrpSpPr>
      <p:grpSpPr>
        <a:xfrm>
          <a:off x="0" y="0"/>
          <a:ext cx="0" cy="0"/>
          <a:chOff x="0" y="0"/>
          <a:chExt cx="0" cy="0"/>
        </a:xfrm>
      </p:grpSpPr>
      <p:sp>
        <p:nvSpPr>
          <p:cNvPr id="25" name="Google Shape;25;p56"/>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6"/>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6"/>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8" name="Shape 28"/>
        <p:cNvGrpSpPr/>
        <p:nvPr/>
      </p:nvGrpSpPr>
      <p:grpSpPr>
        <a:xfrm>
          <a:off x="0" y="0"/>
          <a:ext cx="0" cy="0"/>
          <a:chOff x="0" y="0"/>
          <a:chExt cx="0" cy="0"/>
        </a:xfrm>
      </p:grpSpPr>
      <p:grpSp>
        <p:nvGrpSpPr>
          <p:cNvPr id="29" name="Google Shape;29;p57"/>
          <p:cNvGrpSpPr/>
          <p:nvPr/>
        </p:nvGrpSpPr>
        <p:grpSpPr>
          <a:xfrm>
            <a:off x="546100" y="-4763"/>
            <a:ext cx="5014912" cy="6862763"/>
            <a:chOff x="2928938" y="-4763"/>
            <a:chExt cx="5014912" cy="6862763"/>
          </a:xfrm>
        </p:grpSpPr>
        <p:sp>
          <p:nvSpPr>
            <p:cNvPr id="30" name="Google Shape;30;p57"/>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31" name="Google Shape;31;p57"/>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2" name="Google Shape;32;p57"/>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33" name="Google Shape;33;p57"/>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5E0D0E"/>
            </a:solidFill>
            <a:ln>
              <a:noFill/>
            </a:ln>
          </p:spPr>
        </p:sp>
        <p:sp>
          <p:nvSpPr>
            <p:cNvPr id="34" name="Google Shape;34;p57"/>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8D1415"/>
            </a:solidFill>
            <a:ln>
              <a:noFill/>
            </a:ln>
          </p:spPr>
        </p:sp>
        <p:sp>
          <p:nvSpPr>
            <p:cNvPr id="35" name="Google Shape;35;p57"/>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36" name="Google Shape;36;p57"/>
          <p:cNvSpPr txBox="1"/>
          <p:nvPr>
            <p:ph type="ctrTitle"/>
          </p:nvPr>
        </p:nvSpPr>
        <p:spPr>
          <a:xfrm>
            <a:off x="2928401" y="1380068"/>
            <a:ext cx="8574622" cy="2616199"/>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1"/>
              </a:buClr>
              <a:buSzPts val="6000"/>
              <a:buFont typeface="Times New Roman"/>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7"/>
          <p:cNvSpPr txBox="1"/>
          <p:nvPr>
            <p:ph idx="1" type="subTitle"/>
          </p:nvPr>
        </p:nvSpPr>
        <p:spPr>
          <a:xfrm>
            <a:off x="4515377" y="3996267"/>
            <a:ext cx="6987645" cy="1388534"/>
          </a:xfrm>
          <a:prstGeom prst="rect">
            <a:avLst/>
          </a:prstGeom>
          <a:noFill/>
          <a:ln>
            <a:noFill/>
          </a:ln>
        </p:spPr>
        <p:txBody>
          <a:bodyPr anchorCtr="0" anchor="t" bIns="45700" lIns="91425" spcFirstLastPara="1" rIns="91425" wrap="square" tIns="45700">
            <a:normAutofit/>
          </a:bodyPr>
          <a:lstStyle>
            <a:lvl1pPr lvl="0" algn="r">
              <a:spcBef>
                <a:spcPts val="420"/>
              </a:spcBef>
              <a:spcAft>
                <a:spcPts val="0"/>
              </a:spcAft>
              <a:buSzPts val="3045"/>
              <a:buNone/>
              <a:defRPr sz="2100">
                <a:solidFill>
                  <a:schemeClr val="dk1"/>
                </a:solidFill>
              </a:defRPr>
            </a:lvl1pPr>
            <a:lvl2pPr lvl="1" algn="ctr">
              <a:spcBef>
                <a:spcPts val="600"/>
              </a:spcBef>
              <a:spcAft>
                <a:spcPts val="0"/>
              </a:spcAft>
              <a:buSzPts val="2900"/>
              <a:buNone/>
              <a:defRPr>
                <a:solidFill>
                  <a:srgbClr val="888888"/>
                </a:solidFill>
              </a:defRPr>
            </a:lvl2pPr>
            <a:lvl3pPr lvl="2" algn="ctr">
              <a:spcBef>
                <a:spcPts val="600"/>
              </a:spcBef>
              <a:spcAft>
                <a:spcPts val="0"/>
              </a:spcAft>
              <a:buSzPts val="2610"/>
              <a:buNone/>
              <a:defRPr>
                <a:solidFill>
                  <a:srgbClr val="888888"/>
                </a:solidFill>
              </a:defRPr>
            </a:lvl3pPr>
            <a:lvl4pPr lvl="3" algn="ctr">
              <a:spcBef>
                <a:spcPts val="600"/>
              </a:spcBef>
              <a:spcAft>
                <a:spcPts val="0"/>
              </a:spcAft>
              <a:buSzPts val="2320"/>
              <a:buNone/>
              <a:defRPr>
                <a:solidFill>
                  <a:srgbClr val="888888"/>
                </a:solidFill>
              </a:defRPr>
            </a:lvl4pPr>
            <a:lvl5pPr lvl="4" algn="ctr">
              <a:spcBef>
                <a:spcPts val="600"/>
              </a:spcBef>
              <a:spcAft>
                <a:spcPts val="0"/>
              </a:spcAft>
              <a:buSzPts val="2030"/>
              <a:buNone/>
              <a:defRPr>
                <a:solidFill>
                  <a:srgbClr val="888888"/>
                </a:solidFill>
              </a:defRPr>
            </a:lvl5pPr>
            <a:lvl6pPr lvl="5" algn="ctr">
              <a:spcBef>
                <a:spcPts val="600"/>
              </a:spcBef>
              <a:spcAft>
                <a:spcPts val="0"/>
              </a:spcAft>
              <a:buSzPts val="2030"/>
              <a:buNone/>
              <a:defRPr>
                <a:solidFill>
                  <a:srgbClr val="888888"/>
                </a:solidFill>
              </a:defRPr>
            </a:lvl6pPr>
            <a:lvl7pPr lvl="6" algn="ctr">
              <a:spcBef>
                <a:spcPts val="600"/>
              </a:spcBef>
              <a:spcAft>
                <a:spcPts val="0"/>
              </a:spcAft>
              <a:buSzPts val="2030"/>
              <a:buNone/>
              <a:defRPr>
                <a:solidFill>
                  <a:srgbClr val="888888"/>
                </a:solidFill>
              </a:defRPr>
            </a:lvl7pPr>
            <a:lvl8pPr lvl="7" algn="ctr">
              <a:spcBef>
                <a:spcPts val="600"/>
              </a:spcBef>
              <a:spcAft>
                <a:spcPts val="0"/>
              </a:spcAft>
              <a:buSzPts val="2030"/>
              <a:buNone/>
              <a:defRPr>
                <a:solidFill>
                  <a:srgbClr val="888888"/>
                </a:solidFill>
              </a:defRPr>
            </a:lvl8pPr>
            <a:lvl9pPr lvl="8" algn="ctr">
              <a:spcBef>
                <a:spcPts val="600"/>
              </a:spcBef>
              <a:spcAft>
                <a:spcPts val="600"/>
              </a:spcAft>
              <a:buSzPts val="2030"/>
              <a:buNone/>
              <a:defRPr>
                <a:solidFill>
                  <a:srgbClr val="888888"/>
                </a:solidFill>
              </a:defRPr>
            </a:lvl9pPr>
          </a:lstStyle>
          <a:p/>
        </p:txBody>
      </p:sp>
      <p:sp>
        <p:nvSpPr>
          <p:cNvPr id="38" name="Google Shape;38;p57"/>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7"/>
          <p:cNvSpPr txBox="1"/>
          <p:nvPr>
            <p:ph idx="11" type="ftr"/>
          </p:nvPr>
        </p:nvSpPr>
        <p:spPr>
          <a:xfrm>
            <a:off x="5332412" y="5883275"/>
            <a:ext cx="432404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7"/>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58"/>
          <p:cNvSpPr txBox="1"/>
          <p:nvPr>
            <p:ph type="title"/>
          </p:nvPr>
        </p:nvSpPr>
        <p:spPr>
          <a:xfrm>
            <a:off x="2572279" y="2666999"/>
            <a:ext cx="8930747" cy="2110382"/>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1"/>
              </a:buClr>
              <a:buSzPts val="4000"/>
              <a:buFont typeface="Times New Roman"/>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8"/>
          <p:cNvSpPr txBox="1"/>
          <p:nvPr>
            <p:ph idx="1" type="body"/>
          </p:nvPr>
        </p:nvSpPr>
        <p:spPr>
          <a:xfrm>
            <a:off x="2572278" y="4777381"/>
            <a:ext cx="8930748" cy="860400"/>
          </a:xfrm>
          <a:prstGeom prst="rect">
            <a:avLst/>
          </a:prstGeom>
          <a:noFill/>
          <a:ln>
            <a:noFill/>
          </a:ln>
        </p:spPr>
        <p:txBody>
          <a:bodyPr anchorCtr="0" anchor="t" bIns="45700" lIns="91425" spcFirstLastPara="1" rIns="91425" wrap="square" tIns="45700">
            <a:normAutofit/>
          </a:bodyPr>
          <a:lstStyle>
            <a:lvl1pPr indent="-228600" lvl="0" marL="457200" algn="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44" name="Google Shape;44;p58"/>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8"/>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8"/>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59"/>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59"/>
          <p:cNvSpPr txBox="1"/>
          <p:nvPr>
            <p:ph idx="1" type="body"/>
          </p:nvPr>
        </p:nvSpPr>
        <p:spPr>
          <a:xfrm>
            <a:off x="1484312" y="2666999"/>
            <a:ext cx="4895055" cy="3124201"/>
          </a:xfrm>
          <a:prstGeom prst="rect">
            <a:avLst/>
          </a:prstGeom>
          <a:noFill/>
          <a:ln>
            <a:noFill/>
          </a:ln>
        </p:spPr>
        <p:txBody>
          <a:bodyPr anchorCtr="0" anchor="ctr" bIns="45700" lIns="91425" spcFirstLastPara="1" rIns="91425" wrap="square" tIns="45700">
            <a:normAutofit/>
          </a:bodyPr>
          <a:lstStyle>
            <a:lvl1pPr indent="-394335" lvl="0" marL="457200" algn="l">
              <a:spcBef>
                <a:spcPts val="360"/>
              </a:spcBef>
              <a:spcAft>
                <a:spcPts val="0"/>
              </a:spcAft>
              <a:buSzPts val="2610"/>
              <a:buChar char="•"/>
              <a:defRPr sz="1800"/>
            </a:lvl1pPr>
            <a:lvl2pPr indent="-375919" lvl="1" marL="914400" algn="l">
              <a:spcBef>
                <a:spcPts val="600"/>
              </a:spcBef>
              <a:spcAft>
                <a:spcPts val="0"/>
              </a:spcAft>
              <a:buSzPts val="2320"/>
              <a:buChar char="•"/>
              <a:defRPr sz="1600"/>
            </a:lvl2pPr>
            <a:lvl3pPr indent="-357505" lvl="2" marL="1371600" algn="l">
              <a:spcBef>
                <a:spcPts val="600"/>
              </a:spcBef>
              <a:spcAft>
                <a:spcPts val="0"/>
              </a:spcAft>
              <a:buSzPts val="2030"/>
              <a:buChar char="•"/>
              <a:defRPr sz="1400"/>
            </a:lvl3pPr>
            <a:lvl4pPr indent="-339089" lvl="3" marL="1828800" algn="l">
              <a:spcBef>
                <a:spcPts val="600"/>
              </a:spcBef>
              <a:spcAft>
                <a:spcPts val="0"/>
              </a:spcAft>
              <a:buSzPts val="1740"/>
              <a:buChar char="•"/>
              <a:defRPr sz="1200"/>
            </a:lvl4pPr>
            <a:lvl5pPr indent="-339089" lvl="4" marL="2286000" algn="l">
              <a:spcBef>
                <a:spcPts val="600"/>
              </a:spcBef>
              <a:spcAft>
                <a:spcPts val="0"/>
              </a:spcAft>
              <a:buSzPts val="1740"/>
              <a:buChar char="•"/>
              <a:defRPr sz="12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50" name="Google Shape;50;p59"/>
          <p:cNvSpPr txBox="1"/>
          <p:nvPr>
            <p:ph idx="2" type="body"/>
          </p:nvPr>
        </p:nvSpPr>
        <p:spPr>
          <a:xfrm>
            <a:off x="6607967" y="2667000"/>
            <a:ext cx="4895056" cy="3124200"/>
          </a:xfrm>
          <a:prstGeom prst="rect">
            <a:avLst/>
          </a:prstGeom>
          <a:noFill/>
          <a:ln>
            <a:noFill/>
          </a:ln>
        </p:spPr>
        <p:txBody>
          <a:bodyPr anchorCtr="0" anchor="ctr" bIns="45700" lIns="91425" spcFirstLastPara="1" rIns="91425" wrap="square" tIns="45700">
            <a:normAutofit/>
          </a:bodyPr>
          <a:lstStyle>
            <a:lvl1pPr indent="-394335" lvl="0" marL="457200" algn="l">
              <a:spcBef>
                <a:spcPts val="360"/>
              </a:spcBef>
              <a:spcAft>
                <a:spcPts val="0"/>
              </a:spcAft>
              <a:buSzPts val="2610"/>
              <a:buChar char="•"/>
              <a:defRPr sz="1800"/>
            </a:lvl1pPr>
            <a:lvl2pPr indent="-375919" lvl="1" marL="914400" algn="l">
              <a:spcBef>
                <a:spcPts val="600"/>
              </a:spcBef>
              <a:spcAft>
                <a:spcPts val="0"/>
              </a:spcAft>
              <a:buSzPts val="2320"/>
              <a:buChar char="•"/>
              <a:defRPr sz="1600"/>
            </a:lvl2pPr>
            <a:lvl3pPr indent="-357505" lvl="2" marL="1371600" algn="l">
              <a:spcBef>
                <a:spcPts val="600"/>
              </a:spcBef>
              <a:spcAft>
                <a:spcPts val="0"/>
              </a:spcAft>
              <a:buSzPts val="2030"/>
              <a:buChar char="•"/>
              <a:defRPr sz="1400"/>
            </a:lvl3pPr>
            <a:lvl4pPr indent="-339089" lvl="3" marL="1828800" algn="l">
              <a:spcBef>
                <a:spcPts val="600"/>
              </a:spcBef>
              <a:spcAft>
                <a:spcPts val="0"/>
              </a:spcAft>
              <a:buSzPts val="1740"/>
              <a:buChar char="•"/>
              <a:defRPr sz="1200"/>
            </a:lvl4pPr>
            <a:lvl5pPr indent="-339089" lvl="4" marL="2286000" algn="l">
              <a:spcBef>
                <a:spcPts val="600"/>
              </a:spcBef>
              <a:spcAft>
                <a:spcPts val="0"/>
              </a:spcAft>
              <a:buSzPts val="1740"/>
              <a:buChar char="•"/>
              <a:defRPr sz="12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51" name="Google Shape;51;p59"/>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9"/>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9"/>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60"/>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0"/>
          <p:cNvSpPr txBox="1"/>
          <p:nvPr>
            <p:ph idx="1" type="body"/>
          </p:nvPr>
        </p:nvSpPr>
        <p:spPr>
          <a:xfrm>
            <a:off x="1772179" y="2658533"/>
            <a:ext cx="4607188"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4060"/>
              <a:buNone/>
              <a:defRPr b="0" sz="2800">
                <a:solidFill>
                  <a:srgbClr val="8D1415"/>
                </a:solidFill>
              </a:defRPr>
            </a:lvl1pPr>
            <a:lvl2pPr indent="-228600" lvl="1" marL="914400" algn="l">
              <a:spcBef>
                <a:spcPts val="600"/>
              </a:spcBef>
              <a:spcAft>
                <a:spcPts val="0"/>
              </a:spcAft>
              <a:buSzPts val="2900"/>
              <a:buNone/>
              <a:defRPr b="1" sz="2000"/>
            </a:lvl2pPr>
            <a:lvl3pPr indent="-228600" lvl="2" marL="1371600" algn="l">
              <a:spcBef>
                <a:spcPts val="600"/>
              </a:spcBef>
              <a:spcAft>
                <a:spcPts val="0"/>
              </a:spcAft>
              <a:buSzPts val="2610"/>
              <a:buNone/>
              <a:defRPr b="1" sz="1800"/>
            </a:lvl3pPr>
            <a:lvl4pPr indent="-228600" lvl="3" marL="1828800" algn="l">
              <a:spcBef>
                <a:spcPts val="600"/>
              </a:spcBef>
              <a:spcAft>
                <a:spcPts val="0"/>
              </a:spcAft>
              <a:buSzPts val="2320"/>
              <a:buNone/>
              <a:defRPr b="1" sz="1600"/>
            </a:lvl4pPr>
            <a:lvl5pPr indent="-228600" lvl="4" marL="2286000" algn="l">
              <a:spcBef>
                <a:spcPts val="600"/>
              </a:spcBef>
              <a:spcAft>
                <a:spcPts val="0"/>
              </a:spcAft>
              <a:buSzPts val="2320"/>
              <a:buNone/>
              <a:defRPr b="1" sz="1600"/>
            </a:lvl5pPr>
            <a:lvl6pPr indent="-228600" lvl="5" marL="2743200" algn="l">
              <a:spcBef>
                <a:spcPts val="600"/>
              </a:spcBef>
              <a:spcAft>
                <a:spcPts val="0"/>
              </a:spcAft>
              <a:buSzPts val="2320"/>
              <a:buNone/>
              <a:defRPr b="1" sz="1600"/>
            </a:lvl6pPr>
            <a:lvl7pPr indent="-228600" lvl="6" marL="3200400" algn="l">
              <a:spcBef>
                <a:spcPts val="600"/>
              </a:spcBef>
              <a:spcAft>
                <a:spcPts val="0"/>
              </a:spcAft>
              <a:buSzPts val="2320"/>
              <a:buNone/>
              <a:defRPr b="1" sz="1600"/>
            </a:lvl7pPr>
            <a:lvl8pPr indent="-228600" lvl="7" marL="3657600" algn="l">
              <a:spcBef>
                <a:spcPts val="600"/>
              </a:spcBef>
              <a:spcAft>
                <a:spcPts val="0"/>
              </a:spcAft>
              <a:buSzPts val="2320"/>
              <a:buNone/>
              <a:defRPr b="1" sz="1600"/>
            </a:lvl8pPr>
            <a:lvl9pPr indent="-228600" lvl="8" marL="4114800" algn="l">
              <a:spcBef>
                <a:spcPts val="600"/>
              </a:spcBef>
              <a:spcAft>
                <a:spcPts val="600"/>
              </a:spcAft>
              <a:buSzPts val="2320"/>
              <a:buNone/>
              <a:defRPr b="1" sz="1600"/>
            </a:lvl9pPr>
          </a:lstStyle>
          <a:p/>
        </p:txBody>
      </p:sp>
      <p:sp>
        <p:nvSpPr>
          <p:cNvPr id="57" name="Google Shape;57;p60"/>
          <p:cNvSpPr txBox="1"/>
          <p:nvPr>
            <p:ph idx="2" type="body"/>
          </p:nvPr>
        </p:nvSpPr>
        <p:spPr>
          <a:xfrm>
            <a:off x="1484311" y="3335337"/>
            <a:ext cx="4895056" cy="2455862"/>
          </a:xfrm>
          <a:prstGeom prst="rect">
            <a:avLst/>
          </a:prstGeom>
          <a:noFill/>
          <a:ln>
            <a:noFill/>
          </a:ln>
        </p:spPr>
        <p:txBody>
          <a:bodyPr anchorCtr="0" anchor="t" bIns="45700" lIns="91425" spcFirstLastPara="1" rIns="91425" wrap="square" tIns="45700">
            <a:normAutofit/>
          </a:bodyPr>
          <a:lstStyle>
            <a:lvl1pPr indent="-394335" lvl="0" marL="457200" algn="l">
              <a:spcBef>
                <a:spcPts val="360"/>
              </a:spcBef>
              <a:spcAft>
                <a:spcPts val="0"/>
              </a:spcAft>
              <a:buSzPts val="2610"/>
              <a:buChar char="•"/>
              <a:defRPr sz="1800"/>
            </a:lvl1pPr>
            <a:lvl2pPr indent="-375919" lvl="1" marL="914400" algn="l">
              <a:spcBef>
                <a:spcPts val="600"/>
              </a:spcBef>
              <a:spcAft>
                <a:spcPts val="0"/>
              </a:spcAft>
              <a:buSzPts val="2320"/>
              <a:buChar char="•"/>
              <a:defRPr sz="1600"/>
            </a:lvl2pPr>
            <a:lvl3pPr indent="-357505" lvl="2" marL="1371600" algn="l">
              <a:spcBef>
                <a:spcPts val="600"/>
              </a:spcBef>
              <a:spcAft>
                <a:spcPts val="0"/>
              </a:spcAft>
              <a:buSzPts val="2030"/>
              <a:buChar char="•"/>
              <a:defRPr sz="1400"/>
            </a:lvl3pPr>
            <a:lvl4pPr indent="-339089" lvl="3" marL="1828800" algn="l">
              <a:spcBef>
                <a:spcPts val="600"/>
              </a:spcBef>
              <a:spcAft>
                <a:spcPts val="0"/>
              </a:spcAft>
              <a:buSzPts val="1740"/>
              <a:buChar char="•"/>
              <a:defRPr sz="1200"/>
            </a:lvl4pPr>
            <a:lvl5pPr indent="-339089" lvl="4" marL="2286000" algn="l">
              <a:spcBef>
                <a:spcPts val="600"/>
              </a:spcBef>
              <a:spcAft>
                <a:spcPts val="0"/>
              </a:spcAft>
              <a:buSzPts val="1740"/>
              <a:buChar char="•"/>
              <a:defRPr sz="12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58" name="Google Shape;58;p60"/>
          <p:cNvSpPr txBox="1"/>
          <p:nvPr>
            <p:ph idx="3" type="body"/>
          </p:nvPr>
        </p:nvSpPr>
        <p:spPr>
          <a:xfrm>
            <a:off x="6880487" y="2667000"/>
            <a:ext cx="4622537"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4060"/>
              <a:buNone/>
              <a:defRPr b="0" sz="2800">
                <a:solidFill>
                  <a:srgbClr val="8D1415"/>
                </a:solidFill>
              </a:defRPr>
            </a:lvl1pPr>
            <a:lvl2pPr indent="-228600" lvl="1" marL="914400" algn="l">
              <a:spcBef>
                <a:spcPts val="600"/>
              </a:spcBef>
              <a:spcAft>
                <a:spcPts val="0"/>
              </a:spcAft>
              <a:buSzPts val="2900"/>
              <a:buNone/>
              <a:defRPr b="1" sz="2000"/>
            </a:lvl2pPr>
            <a:lvl3pPr indent="-228600" lvl="2" marL="1371600" algn="l">
              <a:spcBef>
                <a:spcPts val="600"/>
              </a:spcBef>
              <a:spcAft>
                <a:spcPts val="0"/>
              </a:spcAft>
              <a:buSzPts val="2610"/>
              <a:buNone/>
              <a:defRPr b="1" sz="1800"/>
            </a:lvl3pPr>
            <a:lvl4pPr indent="-228600" lvl="3" marL="1828800" algn="l">
              <a:spcBef>
                <a:spcPts val="600"/>
              </a:spcBef>
              <a:spcAft>
                <a:spcPts val="0"/>
              </a:spcAft>
              <a:buSzPts val="2320"/>
              <a:buNone/>
              <a:defRPr b="1" sz="1600"/>
            </a:lvl4pPr>
            <a:lvl5pPr indent="-228600" lvl="4" marL="2286000" algn="l">
              <a:spcBef>
                <a:spcPts val="600"/>
              </a:spcBef>
              <a:spcAft>
                <a:spcPts val="0"/>
              </a:spcAft>
              <a:buSzPts val="2320"/>
              <a:buNone/>
              <a:defRPr b="1" sz="1600"/>
            </a:lvl5pPr>
            <a:lvl6pPr indent="-228600" lvl="5" marL="2743200" algn="l">
              <a:spcBef>
                <a:spcPts val="600"/>
              </a:spcBef>
              <a:spcAft>
                <a:spcPts val="0"/>
              </a:spcAft>
              <a:buSzPts val="2320"/>
              <a:buNone/>
              <a:defRPr b="1" sz="1600"/>
            </a:lvl6pPr>
            <a:lvl7pPr indent="-228600" lvl="6" marL="3200400" algn="l">
              <a:spcBef>
                <a:spcPts val="600"/>
              </a:spcBef>
              <a:spcAft>
                <a:spcPts val="0"/>
              </a:spcAft>
              <a:buSzPts val="2320"/>
              <a:buNone/>
              <a:defRPr b="1" sz="1600"/>
            </a:lvl7pPr>
            <a:lvl8pPr indent="-228600" lvl="7" marL="3657600" algn="l">
              <a:spcBef>
                <a:spcPts val="600"/>
              </a:spcBef>
              <a:spcAft>
                <a:spcPts val="0"/>
              </a:spcAft>
              <a:buSzPts val="2320"/>
              <a:buNone/>
              <a:defRPr b="1" sz="1600"/>
            </a:lvl8pPr>
            <a:lvl9pPr indent="-228600" lvl="8" marL="4114800" algn="l">
              <a:spcBef>
                <a:spcPts val="600"/>
              </a:spcBef>
              <a:spcAft>
                <a:spcPts val="600"/>
              </a:spcAft>
              <a:buSzPts val="2320"/>
              <a:buNone/>
              <a:defRPr b="1" sz="1600"/>
            </a:lvl9pPr>
          </a:lstStyle>
          <a:p/>
        </p:txBody>
      </p:sp>
      <p:sp>
        <p:nvSpPr>
          <p:cNvPr id="59" name="Google Shape;59;p60"/>
          <p:cNvSpPr txBox="1"/>
          <p:nvPr>
            <p:ph idx="4" type="body"/>
          </p:nvPr>
        </p:nvSpPr>
        <p:spPr>
          <a:xfrm>
            <a:off x="6607967" y="3335337"/>
            <a:ext cx="4895056" cy="2455862"/>
          </a:xfrm>
          <a:prstGeom prst="rect">
            <a:avLst/>
          </a:prstGeom>
          <a:noFill/>
          <a:ln>
            <a:noFill/>
          </a:ln>
        </p:spPr>
        <p:txBody>
          <a:bodyPr anchorCtr="0" anchor="t" bIns="45700" lIns="91425" spcFirstLastPara="1" rIns="91425" wrap="square" tIns="45700">
            <a:normAutofit/>
          </a:bodyPr>
          <a:lstStyle>
            <a:lvl1pPr indent="-394335" lvl="0" marL="457200" algn="l">
              <a:spcBef>
                <a:spcPts val="360"/>
              </a:spcBef>
              <a:spcAft>
                <a:spcPts val="0"/>
              </a:spcAft>
              <a:buSzPts val="2610"/>
              <a:buChar char="•"/>
              <a:defRPr sz="1800"/>
            </a:lvl1pPr>
            <a:lvl2pPr indent="-375919" lvl="1" marL="914400" algn="l">
              <a:spcBef>
                <a:spcPts val="600"/>
              </a:spcBef>
              <a:spcAft>
                <a:spcPts val="0"/>
              </a:spcAft>
              <a:buSzPts val="2320"/>
              <a:buChar char="•"/>
              <a:defRPr sz="1600"/>
            </a:lvl2pPr>
            <a:lvl3pPr indent="-357505" lvl="2" marL="1371600" algn="l">
              <a:spcBef>
                <a:spcPts val="600"/>
              </a:spcBef>
              <a:spcAft>
                <a:spcPts val="0"/>
              </a:spcAft>
              <a:buSzPts val="2030"/>
              <a:buChar char="•"/>
              <a:defRPr sz="1400"/>
            </a:lvl3pPr>
            <a:lvl4pPr indent="-339089" lvl="3" marL="1828800" algn="l">
              <a:spcBef>
                <a:spcPts val="600"/>
              </a:spcBef>
              <a:spcAft>
                <a:spcPts val="0"/>
              </a:spcAft>
              <a:buSzPts val="1740"/>
              <a:buChar char="•"/>
              <a:defRPr sz="1200"/>
            </a:lvl4pPr>
            <a:lvl5pPr indent="-339089" lvl="4" marL="2286000" algn="l">
              <a:spcBef>
                <a:spcPts val="600"/>
              </a:spcBef>
              <a:spcAft>
                <a:spcPts val="0"/>
              </a:spcAft>
              <a:buSzPts val="1740"/>
              <a:buChar char="•"/>
              <a:defRPr sz="12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60" name="Google Shape;60;p60"/>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0"/>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0"/>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61"/>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61"/>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1"/>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1"/>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8" name="Shape 68"/>
        <p:cNvGrpSpPr/>
        <p:nvPr/>
      </p:nvGrpSpPr>
      <p:grpSpPr>
        <a:xfrm>
          <a:off x="0" y="0"/>
          <a:ext cx="0" cy="0"/>
          <a:chOff x="0" y="0"/>
          <a:chExt cx="0" cy="0"/>
        </a:xfrm>
      </p:grpSpPr>
      <p:sp>
        <p:nvSpPr>
          <p:cNvPr id="69" name="Google Shape;69;p62"/>
          <p:cNvSpPr txBox="1"/>
          <p:nvPr>
            <p:ph type="title"/>
          </p:nvPr>
        </p:nvSpPr>
        <p:spPr>
          <a:xfrm>
            <a:off x="1484312" y="1600200"/>
            <a:ext cx="3549121"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2400"/>
              <a:buFont typeface="Times New Roman"/>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2"/>
          <p:cNvSpPr txBox="1"/>
          <p:nvPr>
            <p:ph idx="1" type="body"/>
          </p:nvPr>
        </p:nvSpPr>
        <p:spPr>
          <a:xfrm>
            <a:off x="5262033" y="685799"/>
            <a:ext cx="6240990" cy="5105401"/>
          </a:xfrm>
          <a:prstGeom prst="rect">
            <a:avLst/>
          </a:prstGeom>
          <a:noFill/>
          <a:ln>
            <a:noFill/>
          </a:ln>
        </p:spPr>
        <p:txBody>
          <a:bodyPr anchorCtr="0" anchor="ctr" bIns="45700" lIns="91425" spcFirstLastPara="1" rIns="91425" wrap="square" tIns="45700">
            <a:normAutofit/>
          </a:bodyPr>
          <a:lstStyle>
            <a:lvl1pPr indent="-412750" lvl="0" marL="457200" algn="l">
              <a:spcBef>
                <a:spcPts val="400"/>
              </a:spcBef>
              <a:spcAft>
                <a:spcPts val="0"/>
              </a:spcAft>
              <a:buSzPts val="2900"/>
              <a:buChar char="•"/>
              <a:defRPr sz="2000"/>
            </a:lvl1pPr>
            <a:lvl2pPr indent="-394335" lvl="1" marL="914400" algn="l">
              <a:spcBef>
                <a:spcPts val="600"/>
              </a:spcBef>
              <a:spcAft>
                <a:spcPts val="0"/>
              </a:spcAft>
              <a:buSzPts val="2610"/>
              <a:buChar char="•"/>
              <a:defRPr sz="1800"/>
            </a:lvl2pPr>
            <a:lvl3pPr indent="-375919" lvl="2" marL="1371600" algn="l">
              <a:spcBef>
                <a:spcPts val="600"/>
              </a:spcBef>
              <a:spcAft>
                <a:spcPts val="0"/>
              </a:spcAft>
              <a:buSzPts val="2320"/>
              <a:buChar char="•"/>
              <a:defRPr sz="1600"/>
            </a:lvl3pPr>
            <a:lvl4pPr indent="-357505" lvl="3" marL="1828800" algn="l">
              <a:spcBef>
                <a:spcPts val="600"/>
              </a:spcBef>
              <a:spcAft>
                <a:spcPts val="0"/>
              </a:spcAft>
              <a:buSzPts val="2030"/>
              <a:buChar char="•"/>
              <a:defRPr sz="1400"/>
            </a:lvl4pPr>
            <a:lvl5pPr indent="-357504" lvl="4" marL="2286000" algn="l">
              <a:spcBef>
                <a:spcPts val="600"/>
              </a:spcBef>
              <a:spcAft>
                <a:spcPts val="0"/>
              </a:spcAft>
              <a:buSzPts val="2030"/>
              <a:buChar char="•"/>
              <a:defRPr sz="1400"/>
            </a:lvl5pPr>
            <a:lvl6pPr indent="-357504" lvl="5" marL="2743200" algn="l">
              <a:spcBef>
                <a:spcPts val="600"/>
              </a:spcBef>
              <a:spcAft>
                <a:spcPts val="0"/>
              </a:spcAft>
              <a:buSzPts val="2030"/>
              <a:buChar char="•"/>
              <a:defRPr sz="1400"/>
            </a:lvl6pPr>
            <a:lvl7pPr indent="-357504" lvl="6" marL="3200400" algn="l">
              <a:spcBef>
                <a:spcPts val="600"/>
              </a:spcBef>
              <a:spcAft>
                <a:spcPts val="0"/>
              </a:spcAft>
              <a:buSzPts val="2030"/>
              <a:buChar char="•"/>
              <a:defRPr sz="1400"/>
            </a:lvl7pPr>
            <a:lvl8pPr indent="-357504" lvl="7" marL="3657600" algn="l">
              <a:spcBef>
                <a:spcPts val="600"/>
              </a:spcBef>
              <a:spcAft>
                <a:spcPts val="0"/>
              </a:spcAft>
              <a:buSzPts val="2030"/>
              <a:buChar char="•"/>
              <a:defRPr sz="1400"/>
            </a:lvl8pPr>
            <a:lvl9pPr indent="-357504" lvl="8" marL="4114800" algn="l">
              <a:spcBef>
                <a:spcPts val="600"/>
              </a:spcBef>
              <a:spcAft>
                <a:spcPts val="600"/>
              </a:spcAft>
              <a:buSzPts val="2030"/>
              <a:buChar char="•"/>
              <a:defRPr sz="1400"/>
            </a:lvl9pPr>
          </a:lstStyle>
          <a:p/>
        </p:txBody>
      </p:sp>
      <p:sp>
        <p:nvSpPr>
          <p:cNvPr id="71" name="Google Shape;71;p62"/>
          <p:cNvSpPr txBox="1"/>
          <p:nvPr>
            <p:ph idx="2" type="body"/>
          </p:nvPr>
        </p:nvSpPr>
        <p:spPr>
          <a:xfrm>
            <a:off x="1484312" y="2971800"/>
            <a:ext cx="3549121" cy="1828800"/>
          </a:xfrm>
          <a:prstGeom prst="rect">
            <a:avLst/>
          </a:prstGeom>
          <a:noFill/>
          <a:ln>
            <a:noFill/>
          </a:ln>
        </p:spPr>
        <p:txBody>
          <a:bodyPr anchorCtr="0" anchor="ctr" bIns="45700" lIns="91425" spcFirstLastPara="1" rIns="91425" wrap="square" tIns="45700">
            <a:normAutofit/>
          </a:bodyPr>
          <a:lstStyle>
            <a:lvl1pPr indent="-228600" lvl="0" marL="457200" algn="ctr">
              <a:spcBef>
                <a:spcPts val="320"/>
              </a:spcBef>
              <a:spcAft>
                <a:spcPts val="0"/>
              </a:spcAft>
              <a:buSzPts val="2320"/>
              <a:buNone/>
              <a:defRPr sz="1600"/>
            </a:lvl1pPr>
            <a:lvl2pPr indent="-228600" lvl="1" marL="914400" algn="l">
              <a:spcBef>
                <a:spcPts val="600"/>
              </a:spcBef>
              <a:spcAft>
                <a:spcPts val="0"/>
              </a:spcAft>
              <a:buSzPts val="1740"/>
              <a:buNone/>
              <a:defRPr sz="1200"/>
            </a:lvl2pPr>
            <a:lvl3pPr indent="-228600" lvl="2" marL="1371600" algn="l">
              <a:spcBef>
                <a:spcPts val="600"/>
              </a:spcBef>
              <a:spcAft>
                <a:spcPts val="0"/>
              </a:spcAft>
              <a:buSzPts val="1450"/>
              <a:buNone/>
              <a:defRPr sz="1000"/>
            </a:lvl3pPr>
            <a:lvl4pPr indent="-228600" lvl="3" marL="1828800" algn="l">
              <a:spcBef>
                <a:spcPts val="600"/>
              </a:spcBef>
              <a:spcAft>
                <a:spcPts val="0"/>
              </a:spcAft>
              <a:buSzPts val="1305"/>
              <a:buNone/>
              <a:defRPr sz="900"/>
            </a:lvl4pPr>
            <a:lvl5pPr indent="-228600" lvl="4" marL="2286000" algn="l">
              <a:spcBef>
                <a:spcPts val="600"/>
              </a:spcBef>
              <a:spcAft>
                <a:spcPts val="0"/>
              </a:spcAft>
              <a:buSzPts val="1305"/>
              <a:buNone/>
              <a:defRPr sz="900"/>
            </a:lvl5pPr>
            <a:lvl6pPr indent="-228600" lvl="5" marL="2743200" algn="l">
              <a:spcBef>
                <a:spcPts val="600"/>
              </a:spcBef>
              <a:spcAft>
                <a:spcPts val="0"/>
              </a:spcAft>
              <a:buSzPts val="1305"/>
              <a:buNone/>
              <a:defRPr sz="900"/>
            </a:lvl6pPr>
            <a:lvl7pPr indent="-228600" lvl="6" marL="3200400" algn="l">
              <a:spcBef>
                <a:spcPts val="600"/>
              </a:spcBef>
              <a:spcAft>
                <a:spcPts val="0"/>
              </a:spcAft>
              <a:buSzPts val="1305"/>
              <a:buNone/>
              <a:defRPr sz="900"/>
            </a:lvl7pPr>
            <a:lvl8pPr indent="-228600" lvl="7" marL="3657600" algn="l">
              <a:spcBef>
                <a:spcPts val="600"/>
              </a:spcBef>
              <a:spcAft>
                <a:spcPts val="0"/>
              </a:spcAft>
              <a:buSzPts val="1305"/>
              <a:buNone/>
              <a:defRPr sz="900"/>
            </a:lvl8pPr>
            <a:lvl9pPr indent="-228600" lvl="8" marL="4114800" algn="l">
              <a:spcBef>
                <a:spcPts val="600"/>
              </a:spcBef>
              <a:spcAft>
                <a:spcPts val="600"/>
              </a:spcAft>
              <a:buSzPts val="1305"/>
              <a:buNone/>
              <a:defRPr sz="900"/>
            </a:lvl9pPr>
          </a:lstStyle>
          <a:p/>
        </p:txBody>
      </p:sp>
      <p:sp>
        <p:nvSpPr>
          <p:cNvPr id="72" name="Google Shape;72;p62"/>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2"/>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2"/>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 name="Shape 75"/>
        <p:cNvGrpSpPr/>
        <p:nvPr/>
      </p:nvGrpSpPr>
      <p:grpSpPr>
        <a:xfrm>
          <a:off x="0" y="0"/>
          <a:ext cx="0" cy="0"/>
          <a:chOff x="0" y="0"/>
          <a:chExt cx="0" cy="0"/>
        </a:xfrm>
      </p:grpSpPr>
      <p:sp>
        <p:nvSpPr>
          <p:cNvPr id="76" name="Google Shape;76;p63"/>
          <p:cNvSpPr txBox="1"/>
          <p:nvPr>
            <p:ph type="title"/>
          </p:nvPr>
        </p:nvSpPr>
        <p:spPr>
          <a:xfrm>
            <a:off x="1482724" y="1752599"/>
            <a:ext cx="5426158"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2800"/>
              <a:buFont typeface="Times New Roman"/>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3"/>
          <p:cNvSpPr/>
          <p:nvPr>
            <p:ph idx="2" type="pic"/>
          </p:nvPr>
        </p:nvSpPr>
        <p:spPr>
          <a:xfrm>
            <a:off x="7594682" y="914400"/>
            <a:ext cx="3280974" cy="4572000"/>
          </a:xfrm>
          <a:prstGeom prst="roundRect">
            <a:avLst>
              <a:gd fmla="val 4280" name="adj"/>
            </a:avLst>
          </a:prstGeom>
          <a:noFill/>
          <a:ln cap="flat" cmpd="sng" w="38100">
            <a:solidFill>
              <a:schemeClr val="lt2"/>
            </a:solidFill>
            <a:prstDash val="solid"/>
            <a:round/>
            <a:headEnd len="sm" w="sm" type="none"/>
            <a:tailEnd len="sm" w="sm" type="none"/>
          </a:ln>
        </p:spPr>
      </p:sp>
      <p:sp>
        <p:nvSpPr>
          <p:cNvPr id="78" name="Google Shape;78;p63"/>
          <p:cNvSpPr txBox="1"/>
          <p:nvPr>
            <p:ph idx="1" type="body"/>
          </p:nvPr>
        </p:nvSpPr>
        <p:spPr>
          <a:xfrm>
            <a:off x="1482724" y="3124199"/>
            <a:ext cx="5426158" cy="1828800"/>
          </a:xfrm>
          <a:prstGeom prst="rect">
            <a:avLst/>
          </a:prstGeom>
          <a:noFill/>
          <a:ln>
            <a:noFill/>
          </a:ln>
        </p:spPr>
        <p:txBody>
          <a:bodyPr anchorCtr="0" anchor="ctr" bIns="45700" lIns="91425" spcFirstLastPara="1" rIns="91425" wrap="square" tIns="45700">
            <a:normAutofit/>
          </a:bodyPr>
          <a:lstStyle>
            <a:lvl1pPr indent="-228600" lvl="0" marL="457200" algn="ctr">
              <a:spcBef>
                <a:spcPts val="360"/>
              </a:spcBef>
              <a:spcAft>
                <a:spcPts val="0"/>
              </a:spcAft>
              <a:buSzPts val="2610"/>
              <a:buNone/>
              <a:defRPr sz="1800"/>
            </a:lvl1pPr>
            <a:lvl2pPr indent="-228600" lvl="1" marL="914400" algn="l">
              <a:spcBef>
                <a:spcPts val="600"/>
              </a:spcBef>
              <a:spcAft>
                <a:spcPts val="0"/>
              </a:spcAft>
              <a:buSzPts val="1740"/>
              <a:buNone/>
              <a:defRPr sz="1200"/>
            </a:lvl2pPr>
            <a:lvl3pPr indent="-228600" lvl="2" marL="1371600" algn="l">
              <a:spcBef>
                <a:spcPts val="600"/>
              </a:spcBef>
              <a:spcAft>
                <a:spcPts val="0"/>
              </a:spcAft>
              <a:buSzPts val="1450"/>
              <a:buNone/>
              <a:defRPr sz="1000"/>
            </a:lvl3pPr>
            <a:lvl4pPr indent="-228600" lvl="3" marL="1828800" algn="l">
              <a:spcBef>
                <a:spcPts val="600"/>
              </a:spcBef>
              <a:spcAft>
                <a:spcPts val="0"/>
              </a:spcAft>
              <a:buSzPts val="1305"/>
              <a:buNone/>
              <a:defRPr sz="900"/>
            </a:lvl4pPr>
            <a:lvl5pPr indent="-228600" lvl="4" marL="2286000" algn="l">
              <a:spcBef>
                <a:spcPts val="600"/>
              </a:spcBef>
              <a:spcAft>
                <a:spcPts val="0"/>
              </a:spcAft>
              <a:buSzPts val="1305"/>
              <a:buNone/>
              <a:defRPr sz="900"/>
            </a:lvl5pPr>
            <a:lvl6pPr indent="-228600" lvl="5" marL="2743200" algn="l">
              <a:spcBef>
                <a:spcPts val="600"/>
              </a:spcBef>
              <a:spcAft>
                <a:spcPts val="0"/>
              </a:spcAft>
              <a:buSzPts val="1305"/>
              <a:buNone/>
              <a:defRPr sz="900"/>
            </a:lvl6pPr>
            <a:lvl7pPr indent="-228600" lvl="6" marL="3200400" algn="l">
              <a:spcBef>
                <a:spcPts val="600"/>
              </a:spcBef>
              <a:spcAft>
                <a:spcPts val="0"/>
              </a:spcAft>
              <a:buSzPts val="1305"/>
              <a:buNone/>
              <a:defRPr sz="900"/>
            </a:lvl7pPr>
            <a:lvl8pPr indent="-228600" lvl="7" marL="3657600" algn="l">
              <a:spcBef>
                <a:spcPts val="600"/>
              </a:spcBef>
              <a:spcAft>
                <a:spcPts val="0"/>
              </a:spcAft>
              <a:buSzPts val="1305"/>
              <a:buNone/>
              <a:defRPr sz="900"/>
            </a:lvl8pPr>
            <a:lvl9pPr indent="-228600" lvl="8" marL="4114800" algn="l">
              <a:spcBef>
                <a:spcPts val="600"/>
              </a:spcBef>
              <a:spcAft>
                <a:spcPts val="600"/>
              </a:spcAft>
              <a:buSzPts val="1305"/>
              <a:buNone/>
              <a:defRPr sz="900"/>
            </a:lvl9pPr>
          </a:lstStyle>
          <a:p/>
        </p:txBody>
      </p:sp>
      <p:sp>
        <p:nvSpPr>
          <p:cNvPr id="79" name="Google Shape;79;p63"/>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63"/>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63"/>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9EAEA"/>
            </a:gs>
            <a:gs pos="100000">
              <a:srgbClr val="A3A5A6"/>
            </a:gs>
          </a:gsLst>
          <a:lin ang="5400000" scaled="0"/>
        </a:gradFill>
      </p:bgPr>
    </p:bg>
    <p:spTree>
      <p:nvGrpSpPr>
        <p:cNvPr id="5" name="Shape 5"/>
        <p:cNvGrpSpPr/>
        <p:nvPr/>
      </p:nvGrpSpPr>
      <p:grpSpPr>
        <a:xfrm>
          <a:off x="0" y="0"/>
          <a:ext cx="0" cy="0"/>
          <a:chOff x="0" y="0"/>
          <a:chExt cx="0" cy="0"/>
        </a:xfrm>
      </p:grpSpPr>
      <p:grpSp>
        <p:nvGrpSpPr>
          <p:cNvPr id="6" name="Google Shape;6;p54"/>
          <p:cNvGrpSpPr/>
          <p:nvPr/>
        </p:nvGrpSpPr>
        <p:grpSpPr>
          <a:xfrm>
            <a:off x="150812" y="0"/>
            <a:ext cx="2436813" cy="6858001"/>
            <a:chOff x="1320800" y="0"/>
            <a:chExt cx="2436813" cy="6858001"/>
          </a:xfrm>
        </p:grpSpPr>
        <p:sp>
          <p:nvSpPr>
            <p:cNvPr id="7" name="Google Shape;7;p54"/>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8" name="Google Shape;8;p54"/>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9" name="Google Shape;9;p54"/>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10" name="Google Shape;10;p54"/>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5E0D0E"/>
            </a:solidFill>
            <a:ln>
              <a:noFill/>
            </a:ln>
          </p:spPr>
        </p:sp>
        <p:sp>
          <p:nvSpPr>
            <p:cNvPr id="11" name="Google Shape;11;p54"/>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8D1415"/>
            </a:solidFill>
            <a:ln>
              <a:noFill/>
            </a:ln>
          </p:spPr>
        </p:sp>
        <p:sp>
          <p:nvSpPr>
            <p:cNvPr id="12" name="Google Shape;12;p54"/>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3" name="Google Shape;13;p54"/>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000"/>
              <a:buFont typeface="Times New Roman"/>
              <a:buNone/>
              <a:defRPr b="0" i="0" sz="40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4" name="Google Shape;14;p54"/>
          <p:cNvSpPr txBox="1"/>
          <p:nvPr>
            <p:ph idx="1" type="body"/>
          </p:nvPr>
        </p:nvSpPr>
        <p:spPr>
          <a:xfrm>
            <a:off x="1484310" y="2666999"/>
            <a:ext cx="10018713" cy="3124201"/>
          </a:xfrm>
          <a:prstGeom prst="rect">
            <a:avLst/>
          </a:prstGeom>
          <a:noFill/>
          <a:ln>
            <a:noFill/>
          </a:ln>
        </p:spPr>
        <p:txBody>
          <a:bodyPr anchorCtr="0" anchor="ctr" bIns="45700" lIns="91425" spcFirstLastPara="1" rIns="91425" wrap="square" tIns="45700">
            <a:normAutofit/>
          </a:bodyPr>
          <a:lstStyle>
            <a:lvl1pPr indent="-449580" lvl="0" marL="457200" marR="0" rtl="0" algn="l">
              <a:spcBef>
                <a:spcPts val="480"/>
              </a:spcBef>
              <a:spcAft>
                <a:spcPts val="0"/>
              </a:spcAft>
              <a:buClr>
                <a:srgbClr val="8D1415"/>
              </a:buClr>
              <a:buSzPts val="3480"/>
              <a:buFont typeface="Arial"/>
              <a:buChar char="•"/>
              <a:defRPr b="0" i="0" sz="2400" u="none" cap="none" strike="noStrike">
                <a:solidFill>
                  <a:schemeClr val="dk1"/>
                </a:solidFill>
                <a:latin typeface="Times New Roman"/>
                <a:ea typeface="Times New Roman"/>
                <a:cs typeface="Times New Roman"/>
                <a:sym typeface="Times New Roman"/>
              </a:defRPr>
            </a:lvl1pPr>
            <a:lvl2pPr indent="-412750" lvl="1" marL="914400" marR="0" rtl="0" algn="l">
              <a:spcBef>
                <a:spcPts val="600"/>
              </a:spcBef>
              <a:spcAft>
                <a:spcPts val="0"/>
              </a:spcAft>
              <a:buClr>
                <a:srgbClr val="8D1415"/>
              </a:buClr>
              <a:buSzPts val="2900"/>
              <a:buFont typeface="Arial"/>
              <a:buChar char="•"/>
              <a:defRPr b="0" i="0" sz="2000" u="none" cap="none" strike="noStrike">
                <a:solidFill>
                  <a:schemeClr val="dk1"/>
                </a:solidFill>
                <a:latin typeface="Times New Roman"/>
                <a:ea typeface="Times New Roman"/>
                <a:cs typeface="Times New Roman"/>
                <a:sym typeface="Times New Roman"/>
              </a:defRPr>
            </a:lvl2pPr>
            <a:lvl3pPr indent="-394335" lvl="2" marL="1371600" marR="0" rtl="0" algn="l">
              <a:spcBef>
                <a:spcPts val="600"/>
              </a:spcBef>
              <a:spcAft>
                <a:spcPts val="0"/>
              </a:spcAft>
              <a:buClr>
                <a:srgbClr val="8D1415"/>
              </a:buClr>
              <a:buSzPts val="2610"/>
              <a:buFont typeface="Arial"/>
              <a:buChar char="•"/>
              <a:defRPr b="0" i="0" sz="1800" u="none" cap="none" strike="noStrike">
                <a:solidFill>
                  <a:schemeClr val="dk1"/>
                </a:solidFill>
                <a:latin typeface="Times New Roman"/>
                <a:ea typeface="Times New Roman"/>
                <a:cs typeface="Times New Roman"/>
                <a:sym typeface="Times New Roman"/>
              </a:defRPr>
            </a:lvl3pPr>
            <a:lvl4pPr indent="-375919" lvl="3" marL="1828800" marR="0" rtl="0" algn="l">
              <a:spcBef>
                <a:spcPts val="600"/>
              </a:spcBef>
              <a:spcAft>
                <a:spcPts val="0"/>
              </a:spcAft>
              <a:buClr>
                <a:srgbClr val="8D1415"/>
              </a:buClr>
              <a:buSzPts val="2320"/>
              <a:buFont typeface="Arial"/>
              <a:buChar char="•"/>
              <a:defRPr b="0" i="0" sz="1600" u="none" cap="none" strike="noStrike">
                <a:solidFill>
                  <a:schemeClr val="dk1"/>
                </a:solidFill>
                <a:latin typeface="Times New Roman"/>
                <a:ea typeface="Times New Roman"/>
                <a:cs typeface="Times New Roman"/>
                <a:sym typeface="Times New Roman"/>
              </a:defRPr>
            </a:lvl4pPr>
            <a:lvl5pPr indent="-357504" lvl="4" marL="2286000" marR="0" rtl="0" algn="l">
              <a:spcBef>
                <a:spcPts val="600"/>
              </a:spcBef>
              <a:spcAft>
                <a:spcPts val="0"/>
              </a:spcAft>
              <a:buClr>
                <a:srgbClr val="8D1415"/>
              </a:buClr>
              <a:buSzPts val="2030"/>
              <a:buFont typeface="Arial"/>
              <a:buChar char="•"/>
              <a:defRPr b="0" i="0" sz="1400" u="none" cap="none" strike="noStrike">
                <a:solidFill>
                  <a:schemeClr val="dk1"/>
                </a:solidFill>
                <a:latin typeface="Times New Roman"/>
                <a:ea typeface="Times New Roman"/>
                <a:cs typeface="Times New Roman"/>
                <a:sym typeface="Times New Roman"/>
              </a:defRPr>
            </a:lvl5pPr>
            <a:lvl6pPr indent="-357504" lvl="5" marL="2743200" marR="0" rtl="0" algn="l">
              <a:spcBef>
                <a:spcPts val="600"/>
              </a:spcBef>
              <a:spcAft>
                <a:spcPts val="0"/>
              </a:spcAft>
              <a:buClr>
                <a:srgbClr val="8D1415"/>
              </a:buClr>
              <a:buSzPts val="2030"/>
              <a:buFont typeface="Arial"/>
              <a:buChar char="•"/>
              <a:defRPr b="0" i="0" sz="1400" u="none" cap="none" strike="noStrike">
                <a:solidFill>
                  <a:schemeClr val="dk1"/>
                </a:solidFill>
                <a:latin typeface="Times New Roman"/>
                <a:ea typeface="Times New Roman"/>
                <a:cs typeface="Times New Roman"/>
                <a:sym typeface="Times New Roman"/>
              </a:defRPr>
            </a:lvl6pPr>
            <a:lvl7pPr indent="-357504" lvl="6" marL="3200400" marR="0" rtl="0" algn="l">
              <a:spcBef>
                <a:spcPts val="600"/>
              </a:spcBef>
              <a:spcAft>
                <a:spcPts val="0"/>
              </a:spcAft>
              <a:buClr>
                <a:srgbClr val="8D1415"/>
              </a:buClr>
              <a:buSzPts val="2030"/>
              <a:buFont typeface="Arial"/>
              <a:buChar char="•"/>
              <a:defRPr b="0" i="0" sz="1400" u="none" cap="none" strike="noStrike">
                <a:solidFill>
                  <a:schemeClr val="dk1"/>
                </a:solidFill>
                <a:latin typeface="Times New Roman"/>
                <a:ea typeface="Times New Roman"/>
                <a:cs typeface="Times New Roman"/>
                <a:sym typeface="Times New Roman"/>
              </a:defRPr>
            </a:lvl7pPr>
            <a:lvl8pPr indent="-357504" lvl="7" marL="3657600" marR="0" rtl="0" algn="l">
              <a:spcBef>
                <a:spcPts val="600"/>
              </a:spcBef>
              <a:spcAft>
                <a:spcPts val="0"/>
              </a:spcAft>
              <a:buClr>
                <a:srgbClr val="8D1415"/>
              </a:buClr>
              <a:buSzPts val="2030"/>
              <a:buFont typeface="Arial"/>
              <a:buChar char="•"/>
              <a:defRPr b="0" i="0" sz="1400" u="none" cap="none" strike="noStrike">
                <a:solidFill>
                  <a:schemeClr val="dk1"/>
                </a:solidFill>
                <a:latin typeface="Times New Roman"/>
                <a:ea typeface="Times New Roman"/>
                <a:cs typeface="Times New Roman"/>
                <a:sym typeface="Times New Roman"/>
              </a:defRPr>
            </a:lvl8pPr>
            <a:lvl9pPr indent="-357504" lvl="8" marL="4114800" marR="0" rtl="0" algn="l">
              <a:spcBef>
                <a:spcPts val="600"/>
              </a:spcBef>
              <a:spcAft>
                <a:spcPts val="600"/>
              </a:spcAft>
              <a:buClr>
                <a:srgbClr val="8D1415"/>
              </a:buClr>
              <a:buSzPts val="2030"/>
              <a:buFont typeface="Arial"/>
              <a:buChar char="•"/>
              <a:defRPr b="0" i="0" sz="1400" u="none" cap="none" strike="noStrike">
                <a:solidFill>
                  <a:schemeClr val="dk1"/>
                </a:solidFill>
                <a:latin typeface="Times New Roman"/>
                <a:ea typeface="Times New Roman"/>
                <a:cs typeface="Times New Roman"/>
                <a:sym typeface="Times New Roman"/>
              </a:defRPr>
            </a:lvl9pPr>
          </a:lstStyle>
          <a:p/>
        </p:txBody>
      </p:sp>
      <p:sp>
        <p:nvSpPr>
          <p:cNvPr id="15" name="Google Shape;15;p54"/>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 name="Google Shape;16;p54"/>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7" name="Google Shape;17;p54"/>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Times New Roman"/>
                <a:ea typeface="Times New Roman"/>
                <a:cs typeface="Times New Roman"/>
                <a:sym typeface="Times New Roman"/>
              </a:defRPr>
            </a:lvl1pPr>
            <a:lvl2pPr indent="0" lvl="1" marL="0" marR="0" rtl="0" algn="r">
              <a:spcBef>
                <a:spcPts val="0"/>
              </a:spcBef>
              <a:buNone/>
              <a:defRPr b="0" i="0" sz="1000" u="none" cap="none" strike="noStrike">
                <a:solidFill>
                  <a:schemeClr val="dk1"/>
                </a:solidFill>
                <a:latin typeface="Times New Roman"/>
                <a:ea typeface="Times New Roman"/>
                <a:cs typeface="Times New Roman"/>
                <a:sym typeface="Times New Roman"/>
              </a:defRPr>
            </a:lvl2pPr>
            <a:lvl3pPr indent="0" lvl="2" marL="0" marR="0" rtl="0" algn="r">
              <a:spcBef>
                <a:spcPts val="0"/>
              </a:spcBef>
              <a:buNone/>
              <a:defRPr b="0" i="0" sz="1000" u="none" cap="none" strike="noStrike">
                <a:solidFill>
                  <a:schemeClr val="dk1"/>
                </a:solidFill>
                <a:latin typeface="Times New Roman"/>
                <a:ea typeface="Times New Roman"/>
                <a:cs typeface="Times New Roman"/>
                <a:sym typeface="Times New Roman"/>
              </a:defRPr>
            </a:lvl3pPr>
            <a:lvl4pPr indent="0" lvl="3" marL="0" marR="0" rtl="0" algn="r">
              <a:spcBef>
                <a:spcPts val="0"/>
              </a:spcBef>
              <a:buNone/>
              <a:defRPr b="0" i="0" sz="1000" u="none" cap="none" strike="noStrike">
                <a:solidFill>
                  <a:schemeClr val="dk1"/>
                </a:solidFill>
                <a:latin typeface="Times New Roman"/>
                <a:ea typeface="Times New Roman"/>
                <a:cs typeface="Times New Roman"/>
                <a:sym typeface="Times New Roman"/>
              </a:defRPr>
            </a:lvl4pPr>
            <a:lvl5pPr indent="0" lvl="4" marL="0" marR="0" rtl="0" algn="r">
              <a:spcBef>
                <a:spcPts val="0"/>
              </a:spcBef>
              <a:buNone/>
              <a:defRPr b="0" i="0" sz="1000" u="none" cap="none" strike="noStrike">
                <a:solidFill>
                  <a:schemeClr val="dk1"/>
                </a:solidFill>
                <a:latin typeface="Times New Roman"/>
                <a:ea typeface="Times New Roman"/>
                <a:cs typeface="Times New Roman"/>
                <a:sym typeface="Times New Roman"/>
              </a:defRPr>
            </a:lvl5pPr>
            <a:lvl6pPr indent="0" lvl="5" marL="0" marR="0" rtl="0" algn="r">
              <a:spcBef>
                <a:spcPts val="0"/>
              </a:spcBef>
              <a:buNone/>
              <a:defRPr b="0" i="0" sz="1000" u="none" cap="none" strike="noStrike">
                <a:solidFill>
                  <a:schemeClr val="dk1"/>
                </a:solidFill>
                <a:latin typeface="Times New Roman"/>
                <a:ea typeface="Times New Roman"/>
                <a:cs typeface="Times New Roman"/>
                <a:sym typeface="Times New Roman"/>
              </a:defRPr>
            </a:lvl6pPr>
            <a:lvl7pPr indent="0" lvl="6" marL="0" marR="0" rtl="0" algn="r">
              <a:spcBef>
                <a:spcPts val="0"/>
              </a:spcBef>
              <a:buNone/>
              <a:defRPr b="0" i="0" sz="1000" u="none" cap="none" strike="noStrike">
                <a:solidFill>
                  <a:schemeClr val="dk1"/>
                </a:solidFill>
                <a:latin typeface="Times New Roman"/>
                <a:ea typeface="Times New Roman"/>
                <a:cs typeface="Times New Roman"/>
                <a:sym typeface="Times New Roman"/>
              </a:defRPr>
            </a:lvl7pPr>
            <a:lvl8pPr indent="0" lvl="7" marL="0" marR="0" rtl="0" algn="r">
              <a:spcBef>
                <a:spcPts val="0"/>
              </a:spcBef>
              <a:buNone/>
              <a:defRPr b="0" i="0" sz="1000" u="none" cap="none" strike="noStrike">
                <a:solidFill>
                  <a:schemeClr val="dk1"/>
                </a:solidFill>
                <a:latin typeface="Times New Roman"/>
                <a:ea typeface="Times New Roman"/>
                <a:cs typeface="Times New Roman"/>
                <a:sym typeface="Times New Roman"/>
              </a:defRPr>
            </a:lvl8pPr>
            <a:lvl9pPr indent="0" lvl="8" marL="0" marR="0" rtl="0" algn="r">
              <a:spcBef>
                <a:spcPts val="0"/>
              </a:spcBef>
              <a:buNone/>
              <a:defRPr b="0" i="0" sz="10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39.png"/><Relationship Id="rId6" Type="http://schemas.openxmlformats.org/officeDocument/2006/relationships/image" Target="../media/image38.png"/><Relationship Id="rId7" Type="http://schemas.openxmlformats.org/officeDocument/2006/relationships/image" Target="../media/image21.png"/><Relationship Id="rId8"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29.png"/><Relationship Id="rId7" Type="http://schemas.openxmlformats.org/officeDocument/2006/relationships/image" Target="../media/image46.png"/><Relationship Id="rId8"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28.png"/><Relationship Id="rId5"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rufus.ie/en/" TargetMode="External"/><Relationship Id="rId4" Type="http://schemas.openxmlformats.org/officeDocument/2006/relationships/image" Target="../media/image11.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4.png"/><Relationship Id="rId8"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3.png"/><Relationship Id="rId8"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descr="Text&#10;&#10;Description automatically generated" id="142" name="Google Shape;142;p1"/>
          <p:cNvPicPr preferRelativeResize="0"/>
          <p:nvPr>
            <p:ph idx="1" type="body"/>
          </p:nvPr>
        </p:nvPicPr>
        <p:blipFill rotWithShape="1">
          <a:blip r:embed="rId3">
            <a:alphaModFix/>
          </a:blip>
          <a:srcRect b="0" l="0" r="0" t="0"/>
          <a:stretch/>
        </p:blipFill>
        <p:spPr>
          <a:xfrm>
            <a:off x="4103250" y="1080647"/>
            <a:ext cx="3985499" cy="914416"/>
          </a:xfrm>
          <a:prstGeom prst="rect">
            <a:avLst/>
          </a:prstGeom>
          <a:noFill/>
          <a:ln>
            <a:noFill/>
          </a:ln>
        </p:spPr>
      </p:pic>
      <p:sp>
        <p:nvSpPr>
          <p:cNvPr id="143" name="Google Shape;143;p1"/>
          <p:cNvSpPr txBox="1"/>
          <p:nvPr/>
        </p:nvSpPr>
        <p:spPr>
          <a:xfrm>
            <a:off x="1667508" y="1537855"/>
            <a:ext cx="8856984" cy="4156363"/>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5400"/>
              <a:buFont typeface="Arial"/>
              <a:buNone/>
            </a:pPr>
            <a:r>
              <a:rPr b="0" i="0" lang="en-GB" sz="5400" u="none" cap="none" strike="noStrike">
                <a:solidFill>
                  <a:schemeClr val="dk1"/>
                </a:solidFill>
                <a:latin typeface="Times New Roman"/>
                <a:ea typeface="Times New Roman"/>
                <a:cs typeface="Times New Roman"/>
                <a:sym typeface="Times New Roman"/>
              </a:rPr>
              <a:t>                                         </a:t>
            </a:r>
            <a:endParaRPr b="0" i="0" sz="2400" u="none" cap="none" strike="noStrike">
              <a:solidFill>
                <a:schemeClr val="dk1"/>
              </a:solidFill>
              <a:latin typeface="Times New Roman"/>
              <a:ea typeface="Times New Roman"/>
              <a:cs typeface="Times New Roman"/>
              <a:sym typeface="Times New Roman"/>
            </a:endParaRPr>
          </a:p>
          <a:p>
            <a:pPr indent="0" lvl="0" marL="0" marR="0" rtl="0" algn="ctr">
              <a:lnSpc>
                <a:spcPct val="90000"/>
              </a:lnSpc>
              <a:spcBef>
                <a:spcPts val="1000"/>
              </a:spcBef>
              <a:spcAft>
                <a:spcPts val="0"/>
              </a:spcAft>
              <a:buClr>
                <a:schemeClr val="dk2"/>
              </a:buClr>
              <a:buSzPts val="4800"/>
              <a:buFont typeface="Arial"/>
              <a:buNone/>
            </a:pPr>
            <a:r>
              <a:rPr b="1" i="0" lang="en-GB" sz="4800" u="none" cap="none" strike="noStrike">
                <a:solidFill>
                  <a:schemeClr val="dk2"/>
                </a:solidFill>
                <a:latin typeface="Times New Roman"/>
                <a:ea typeface="Times New Roman"/>
                <a:cs typeface="Times New Roman"/>
                <a:sym typeface="Times New Roman"/>
              </a:rPr>
              <a:t>Network &amp; System Administration</a:t>
            </a:r>
            <a:endParaRPr/>
          </a:p>
          <a:p>
            <a:pPr indent="0" lvl="0" marL="0" marR="0" rtl="0" algn="ctr">
              <a:lnSpc>
                <a:spcPct val="90000"/>
              </a:lnSpc>
              <a:spcBef>
                <a:spcPts val="1000"/>
              </a:spcBef>
              <a:spcAft>
                <a:spcPts val="0"/>
              </a:spcAft>
              <a:buClr>
                <a:schemeClr val="dk1"/>
              </a:buClr>
              <a:buSzPts val="5400"/>
              <a:buFont typeface="Arial"/>
              <a:buNone/>
            </a:pPr>
            <a:r>
              <a:t/>
            </a:r>
            <a:endParaRPr b="0" i="0" sz="5400" u="none" cap="none" strike="noStrike">
              <a:solidFill>
                <a:schemeClr val="dk1"/>
              </a:solidFill>
              <a:latin typeface="Times New Roman"/>
              <a:ea typeface="Times New Roman"/>
              <a:cs typeface="Times New Roman"/>
              <a:sym typeface="Times New Roman"/>
            </a:endParaRPr>
          </a:p>
          <a:p>
            <a:pPr indent="0" lvl="0" marL="0" marR="0" rtl="0" algn="ctr">
              <a:lnSpc>
                <a:spcPct val="90000"/>
              </a:lnSpc>
              <a:spcBef>
                <a:spcPts val="1000"/>
              </a:spcBef>
              <a:spcAft>
                <a:spcPts val="0"/>
              </a:spcAft>
              <a:buClr>
                <a:schemeClr val="dk1"/>
              </a:buClr>
              <a:buSzPts val="3600"/>
              <a:buFont typeface="Arial"/>
              <a:buNone/>
            </a:pPr>
            <a:r>
              <a:rPr b="0" i="0" lang="en-GB" sz="3600" u="none" cap="none" strike="noStrike">
                <a:solidFill>
                  <a:schemeClr val="dk1"/>
                </a:solidFill>
                <a:latin typeface="Times New Roman"/>
                <a:ea typeface="Times New Roman"/>
                <a:cs typeface="Times New Roman"/>
                <a:sym typeface="Times New Roman"/>
              </a:rPr>
              <a:t>3.0 Operating Systems and Programming</a:t>
            </a:r>
            <a:endParaRPr b="0" i="0" sz="1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0"/>
          <p:cNvSpPr txBox="1"/>
          <p:nvPr/>
        </p:nvSpPr>
        <p:spPr>
          <a:xfrm>
            <a:off x="1778668" y="1405844"/>
            <a:ext cx="110176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chemeClr val="dk1"/>
                </a:solidFill>
                <a:latin typeface="Times New Roman"/>
                <a:ea typeface="Times New Roman"/>
                <a:cs typeface="Times New Roman"/>
                <a:sym typeface="Times New Roman"/>
              </a:rPr>
              <a:t>Installation and configuration of Ubuntu. </a:t>
            </a:r>
            <a:endParaRPr/>
          </a:p>
        </p:txBody>
      </p:sp>
      <p:sp>
        <p:nvSpPr>
          <p:cNvPr id="230" name="Google Shape;230;p10"/>
          <p:cNvSpPr txBox="1"/>
          <p:nvPr/>
        </p:nvSpPr>
        <p:spPr>
          <a:xfrm>
            <a:off x="1602824" y="747163"/>
            <a:ext cx="779318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Times New Roman"/>
                <a:ea typeface="Times New Roman"/>
                <a:cs typeface="Times New Roman"/>
                <a:sym typeface="Times New Roman"/>
              </a:rPr>
              <a:t>Installation and Configuration of a Operating System</a:t>
            </a:r>
            <a:endParaRPr b="1" sz="2400">
              <a:solidFill>
                <a:schemeClr val="dk1"/>
              </a:solidFill>
              <a:latin typeface="Times New Roman"/>
              <a:ea typeface="Times New Roman"/>
              <a:cs typeface="Times New Roman"/>
              <a:sym typeface="Times New Roman"/>
            </a:endParaRPr>
          </a:p>
        </p:txBody>
      </p:sp>
      <p:sp>
        <p:nvSpPr>
          <p:cNvPr id="231" name="Google Shape;231;p10"/>
          <p:cNvSpPr/>
          <p:nvPr/>
        </p:nvSpPr>
        <p:spPr>
          <a:xfrm>
            <a:off x="60325" y="38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32" name="Google Shape;232;p10"/>
          <p:cNvSpPr txBox="1"/>
          <p:nvPr/>
        </p:nvSpPr>
        <p:spPr>
          <a:xfrm>
            <a:off x="2145475" y="2002970"/>
            <a:ext cx="9257117"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Times New Roman"/>
                <a:ea typeface="Times New Roman"/>
                <a:cs typeface="Times New Roman"/>
                <a:sym typeface="Times New Roman"/>
              </a:rPr>
              <a:t>3. Install Ubuntu</a:t>
            </a:r>
            <a:endParaRPr/>
          </a:p>
          <a:p>
            <a:pPr indent="-285750" lvl="1" marL="742950" marR="0" rtl="0" algn="l">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Starting Installation:</a:t>
            </a:r>
            <a:endParaRPr/>
          </a:p>
          <a:p>
            <a:pPr indent="-285750" lvl="1" marL="742950" marR="0" rtl="0" algn="l">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Select "Install Ubuntu".</a:t>
            </a:r>
            <a:endParaRPr/>
          </a:p>
          <a:p>
            <a:pPr indent="-285750" lvl="1" marL="742950" marR="0" rtl="0" algn="l">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Choose Language: Select your preferred language and click "Continue".</a:t>
            </a:r>
            <a:endParaRPr/>
          </a:p>
          <a:p>
            <a:pPr indent="-285750" lvl="1" marL="742950" marR="0" rtl="0" algn="l">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Keyboard Layout: Select the correct keyboard layout and click "Continue".</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GB" sz="1800">
                <a:solidFill>
                  <a:schemeClr val="dk1"/>
                </a:solidFill>
                <a:latin typeface="Times New Roman"/>
                <a:ea typeface="Times New Roman"/>
                <a:cs typeface="Times New Roman"/>
                <a:sym typeface="Times New Roman"/>
              </a:rPr>
              <a:t>4. User Information: Enter your name, computer name, username, and password.</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GB" sz="1800">
                <a:solidFill>
                  <a:schemeClr val="dk1"/>
                </a:solidFill>
                <a:latin typeface="Times New Roman"/>
                <a:ea typeface="Times New Roman"/>
                <a:cs typeface="Times New Roman"/>
                <a:sym typeface="Times New Roman"/>
              </a:rPr>
              <a:t>5. Complete the Installation</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GB" sz="1800">
                <a:solidFill>
                  <a:schemeClr val="dk1"/>
                </a:solidFill>
                <a:latin typeface="Times New Roman"/>
                <a:ea typeface="Times New Roman"/>
                <a:cs typeface="Times New Roman"/>
                <a:sym typeface="Times New Roman"/>
              </a:rPr>
              <a:t>6. Post-Installation Setup</a:t>
            </a:r>
            <a:endParaRPr/>
          </a:p>
          <a:p>
            <a:pPr indent="-285750" lvl="1" marL="742950" marR="0" rtl="0" algn="l">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After rebooting, log in with the username and password you created.</a:t>
            </a:r>
            <a:endParaRPr/>
          </a:p>
          <a:p>
            <a:pPr indent="-285750" lvl="1" marL="742950" marR="0" rtl="0" algn="l">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Follow any on-screen instructions to complete the initial setup (e.g., connecting to Wi-Fi, setting up online accounts).</a:t>
            </a:r>
            <a:endParaRPr/>
          </a:p>
          <a:p>
            <a:pPr indent="0" lvl="2" marL="914400" marR="0" rtl="0" algn="l">
              <a:spcBef>
                <a:spcPts val="0"/>
              </a:spcBef>
              <a:spcAft>
                <a:spcPts val="0"/>
              </a:spcAft>
              <a:buNone/>
            </a:pPr>
            <a:r>
              <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1"/>
          <p:cNvSpPr txBox="1"/>
          <p:nvPr/>
        </p:nvSpPr>
        <p:spPr>
          <a:xfrm>
            <a:off x="1696754" y="1162980"/>
            <a:ext cx="110176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chemeClr val="dk1"/>
                </a:solidFill>
                <a:latin typeface="Times New Roman"/>
                <a:ea typeface="Times New Roman"/>
                <a:cs typeface="Times New Roman"/>
                <a:sym typeface="Times New Roman"/>
              </a:rPr>
              <a:t>Installation and configuration of Ubuntu. </a:t>
            </a:r>
            <a:endParaRPr/>
          </a:p>
        </p:txBody>
      </p:sp>
      <p:sp>
        <p:nvSpPr>
          <p:cNvPr id="238" name="Google Shape;238;p11"/>
          <p:cNvSpPr txBox="1"/>
          <p:nvPr/>
        </p:nvSpPr>
        <p:spPr>
          <a:xfrm>
            <a:off x="1572955" y="581452"/>
            <a:ext cx="760778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Times New Roman"/>
                <a:ea typeface="Times New Roman"/>
                <a:cs typeface="Times New Roman"/>
                <a:sym typeface="Times New Roman"/>
              </a:rPr>
              <a:t>Installation and Configuration of a Operating System</a:t>
            </a:r>
            <a:endParaRPr b="1" sz="2400">
              <a:solidFill>
                <a:schemeClr val="dk1"/>
              </a:solidFill>
              <a:latin typeface="Times New Roman"/>
              <a:ea typeface="Times New Roman"/>
              <a:cs typeface="Times New Roman"/>
              <a:sym typeface="Times New Roman"/>
            </a:endParaRPr>
          </a:p>
        </p:txBody>
      </p:sp>
      <p:sp>
        <p:nvSpPr>
          <p:cNvPr id="239" name="Google Shape;239;p11"/>
          <p:cNvSpPr/>
          <p:nvPr/>
        </p:nvSpPr>
        <p:spPr>
          <a:xfrm>
            <a:off x="60325" y="38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descr="A screenshot of a computer&#10;&#10;Description automatically generated" id="240" name="Google Shape;240;p11"/>
          <p:cNvPicPr preferRelativeResize="0"/>
          <p:nvPr/>
        </p:nvPicPr>
        <p:blipFill rotWithShape="1">
          <a:blip r:embed="rId3">
            <a:alphaModFix/>
          </a:blip>
          <a:srcRect b="0" l="0" r="0" t="0"/>
          <a:stretch/>
        </p:blipFill>
        <p:spPr>
          <a:xfrm>
            <a:off x="1967760" y="1890772"/>
            <a:ext cx="2882687" cy="2076967"/>
          </a:xfrm>
          <a:prstGeom prst="rect">
            <a:avLst/>
          </a:prstGeom>
          <a:noFill/>
          <a:ln>
            <a:noFill/>
          </a:ln>
        </p:spPr>
      </p:pic>
      <p:pic>
        <p:nvPicPr>
          <p:cNvPr descr="A screenshot of a keyboard&#10;&#10;Description automatically generated" id="241" name="Google Shape;241;p11"/>
          <p:cNvPicPr preferRelativeResize="0"/>
          <p:nvPr/>
        </p:nvPicPr>
        <p:blipFill rotWithShape="1">
          <a:blip r:embed="rId4">
            <a:alphaModFix/>
          </a:blip>
          <a:srcRect b="0" l="0" r="0" t="0"/>
          <a:stretch/>
        </p:blipFill>
        <p:spPr>
          <a:xfrm>
            <a:off x="5237832" y="1890772"/>
            <a:ext cx="2882687" cy="2043026"/>
          </a:xfrm>
          <a:prstGeom prst="rect">
            <a:avLst/>
          </a:prstGeom>
          <a:noFill/>
          <a:ln>
            <a:noFill/>
          </a:ln>
        </p:spPr>
      </p:pic>
      <p:pic>
        <p:nvPicPr>
          <p:cNvPr descr="A screenshot of a computer&#10;&#10;Description automatically generated" id="242" name="Google Shape;242;p11"/>
          <p:cNvPicPr preferRelativeResize="0"/>
          <p:nvPr/>
        </p:nvPicPr>
        <p:blipFill rotWithShape="1">
          <a:blip r:embed="rId5">
            <a:alphaModFix/>
          </a:blip>
          <a:srcRect b="0" l="0" r="0" t="0"/>
          <a:stretch/>
        </p:blipFill>
        <p:spPr>
          <a:xfrm>
            <a:off x="8507904" y="1890772"/>
            <a:ext cx="2916985" cy="2076967"/>
          </a:xfrm>
          <a:prstGeom prst="rect">
            <a:avLst/>
          </a:prstGeom>
          <a:noFill/>
          <a:ln>
            <a:noFill/>
          </a:ln>
        </p:spPr>
      </p:pic>
      <p:pic>
        <p:nvPicPr>
          <p:cNvPr descr="A screenshot of a computer&#10;&#10;Description automatically generated" id="243" name="Google Shape;243;p11"/>
          <p:cNvPicPr preferRelativeResize="0"/>
          <p:nvPr/>
        </p:nvPicPr>
        <p:blipFill rotWithShape="1">
          <a:blip r:embed="rId6">
            <a:alphaModFix/>
          </a:blip>
          <a:srcRect b="0" l="0" r="0" t="0"/>
          <a:stretch/>
        </p:blipFill>
        <p:spPr>
          <a:xfrm>
            <a:off x="1967760" y="4299160"/>
            <a:ext cx="2893084" cy="2076968"/>
          </a:xfrm>
          <a:prstGeom prst="rect">
            <a:avLst/>
          </a:prstGeom>
          <a:noFill/>
          <a:ln>
            <a:noFill/>
          </a:ln>
        </p:spPr>
      </p:pic>
      <p:pic>
        <p:nvPicPr>
          <p:cNvPr descr="A screenshot of a computer&#10;&#10;Description automatically generated" id="244" name="Google Shape;244;p11"/>
          <p:cNvPicPr preferRelativeResize="0"/>
          <p:nvPr/>
        </p:nvPicPr>
        <p:blipFill rotWithShape="1">
          <a:blip r:embed="rId7">
            <a:alphaModFix/>
          </a:blip>
          <a:srcRect b="0" l="0" r="0" t="0"/>
          <a:stretch/>
        </p:blipFill>
        <p:spPr>
          <a:xfrm>
            <a:off x="5237832" y="4297895"/>
            <a:ext cx="2882687" cy="2060832"/>
          </a:xfrm>
          <a:prstGeom prst="rect">
            <a:avLst/>
          </a:prstGeom>
          <a:noFill/>
          <a:ln>
            <a:noFill/>
          </a:ln>
        </p:spPr>
      </p:pic>
      <p:pic>
        <p:nvPicPr>
          <p:cNvPr descr="A screenshot of a computer&#10;&#10;Description automatically generated" id="245" name="Google Shape;245;p11"/>
          <p:cNvPicPr preferRelativeResize="0"/>
          <p:nvPr/>
        </p:nvPicPr>
        <p:blipFill rotWithShape="1">
          <a:blip r:embed="rId8">
            <a:alphaModFix/>
          </a:blip>
          <a:srcRect b="0" l="0" r="0" t="0"/>
          <a:stretch/>
        </p:blipFill>
        <p:spPr>
          <a:xfrm>
            <a:off x="8507904" y="4297895"/>
            <a:ext cx="2916985" cy="206637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2"/>
          <p:cNvSpPr txBox="1"/>
          <p:nvPr/>
        </p:nvSpPr>
        <p:spPr>
          <a:xfrm>
            <a:off x="1732216" y="1138798"/>
            <a:ext cx="110176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chemeClr val="dk1"/>
                </a:solidFill>
                <a:latin typeface="Times New Roman"/>
                <a:ea typeface="Times New Roman"/>
                <a:cs typeface="Times New Roman"/>
                <a:sym typeface="Times New Roman"/>
              </a:rPr>
              <a:t>Installation and configuration of Ubuntu. </a:t>
            </a:r>
            <a:endParaRPr/>
          </a:p>
        </p:txBody>
      </p:sp>
      <p:sp>
        <p:nvSpPr>
          <p:cNvPr id="251" name="Google Shape;251;p12"/>
          <p:cNvSpPr txBox="1"/>
          <p:nvPr/>
        </p:nvSpPr>
        <p:spPr>
          <a:xfrm>
            <a:off x="1732216" y="504497"/>
            <a:ext cx="791258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Times New Roman"/>
                <a:ea typeface="Times New Roman"/>
                <a:cs typeface="Times New Roman"/>
                <a:sym typeface="Times New Roman"/>
              </a:rPr>
              <a:t>Installation and Configuration of a Operating System</a:t>
            </a:r>
            <a:endParaRPr b="1" sz="2400">
              <a:solidFill>
                <a:schemeClr val="dk1"/>
              </a:solidFill>
              <a:latin typeface="Times New Roman"/>
              <a:ea typeface="Times New Roman"/>
              <a:cs typeface="Times New Roman"/>
              <a:sym typeface="Times New Roman"/>
            </a:endParaRPr>
          </a:p>
        </p:txBody>
      </p:sp>
      <p:sp>
        <p:nvSpPr>
          <p:cNvPr id="252" name="Google Shape;252;p12"/>
          <p:cNvSpPr/>
          <p:nvPr/>
        </p:nvSpPr>
        <p:spPr>
          <a:xfrm>
            <a:off x="60325" y="38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descr="A screenshot of a computer&#10;&#10;Description automatically generated" id="253" name="Google Shape;253;p12"/>
          <p:cNvPicPr preferRelativeResize="0"/>
          <p:nvPr/>
        </p:nvPicPr>
        <p:blipFill rotWithShape="1">
          <a:blip r:embed="rId3">
            <a:alphaModFix/>
          </a:blip>
          <a:srcRect b="0" l="0" r="0" t="0"/>
          <a:stretch/>
        </p:blipFill>
        <p:spPr>
          <a:xfrm>
            <a:off x="1498314" y="1784827"/>
            <a:ext cx="2950315" cy="2122954"/>
          </a:xfrm>
          <a:prstGeom prst="rect">
            <a:avLst/>
          </a:prstGeom>
          <a:noFill/>
          <a:ln>
            <a:noFill/>
          </a:ln>
        </p:spPr>
      </p:pic>
      <p:pic>
        <p:nvPicPr>
          <p:cNvPr descr="A computer screen shot of a password&#10;&#10;Description automatically generated" id="254" name="Google Shape;254;p12"/>
          <p:cNvPicPr preferRelativeResize="0"/>
          <p:nvPr/>
        </p:nvPicPr>
        <p:blipFill rotWithShape="1">
          <a:blip r:embed="rId4">
            <a:alphaModFix/>
          </a:blip>
          <a:srcRect b="0" l="0" r="0" t="0"/>
          <a:stretch/>
        </p:blipFill>
        <p:spPr>
          <a:xfrm>
            <a:off x="4933441" y="1784827"/>
            <a:ext cx="3034136" cy="2162477"/>
          </a:xfrm>
          <a:prstGeom prst="rect">
            <a:avLst/>
          </a:prstGeom>
          <a:noFill/>
          <a:ln>
            <a:noFill/>
          </a:ln>
        </p:spPr>
      </p:pic>
      <p:pic>
        <p:nvPicPr>
          <p:cNvPr descr="A screenshot of a computer&#10;&#10;Description automatically generated" id="255" name="Google Shape;255;p12"/>
          <p:cNvPicPr preferRelativeResize="0"/>
          <p:nvPr/>
        </p:nvPicPr>
        <p:blipFill rotWithShape="1">
          <a:blip r:embed="rId5">
            <a:alphaModFix/>
          </a:blip>
          <a:srcRect b="0" l="0" r="0" t="0"/>
          <a:stretch/>
        </p:blipFill>
        <p:spPr>
          <a:xfrm>
            <a:off x="1497046" y="4191026"/>
            <a:ext cx="2950315" cy="2117531"/>
          </a:xfrm>
          <a:prstGeom prst="rect">
            <a:avLst/>
          </a:prstGeom>
          <a:noFill/>
          <a:ln>
            <a:noFill/>
          </a:ln>
        </p:spPr>
      </p:pic>
      <p:pic>
        <p:nvPicPr>
          <p:cNvPr descr="A screenshot of a login screen&#10;&#10;Description automatically generated" id="256" name="Google Shape;256;p12"/>
          <p:cNvPicPr preferRelativeResize="0"/>
          <p:nvPr/>
        </p:nvPicPr>
        <p:blipFill rotWithShape="1">
          <a:blip r:embed="rId6">
            <a:alphaModFix/>
          </a:blip>
          <a:srcRect b="0" l="0" r="0" t="0"/>
          <a:stretch/>
        </p:blipFill>
        <p:spPr>
          <a:xfrm>
            <a:off x="8452389" y="1784827"/>
            <a:ext cx="3034137" cy="2101649"/>
          </a:xfrm>
          <a:prstGeom prst="rect">
            <a:avLst/>
          </a:prstGeom>
          <a:noFill/>
          <a:ln>
            <a:noFill/>
          </a:ln>
        </p:spPr>
      </p:pic>
      <p:pic>
        <p:nvPicPr>
          <p:cNvPr descr="A screenshot of a computer&#10;&#10;Description automatically generated" id="257" name="Google Shape;257;p12"/>
          <p:cNvPicPr preferRelativeResize="0"/>
          <p:nvPr/>
        </p:nvPicPr>
        <p:blipFill rotWithShape="1">
          <a:blip r:embed="rId7">
            <a:alphaModFix/>
          </a:blip>
          <a:srcRect b="0" l="0" r="0" t="0"/>
          <a:stretch/>
        </p:blipFill>
        <p:spPr>
          <a:xfrm>
            <a:off x="4933441" y="4191026"/>
            <a:ext cx="3047562" cy="2162477"/>
          </a:xfrm>
          <a:prstGeom prst="rect">
            <a:avLst/>
          </a:prstGeom>
          <a:noFill/>
          <a:ln>
            <a:noFill/>
          </a:ln>
        </p:spPr>
      </p:pic>
      <p:pic>
        <p:nvPicPr>
          <p:cNvPr descr="A screenshot of a computer&#10;&#10;Description automatically generated" id="258" name="Google Shape;258;p12"/>
          <p:cNvPicPr preferRelativeResize="0"/>
          <p:nvPr/>
        </p:nvPicPr>
        <p:blipFill rotWithShape="1">
          <a:blip r:embed="rId8">
            <a:alphaModFix/>
          </a:blip>
          <a:srcRect b="0" l="0" r="0" t="0"/>
          <a:stretch/>
        </p:blipFill>
        <p:spPr>
          <a:xfrm>
            <a:off x="8467083" y="4191026"/>
            <a:ext cx="3450192" cy="19340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3"/>
          <p:cNvSpPr txBox="1"/>
          <p:nvPr/>
        </p:nvSpPr>
        <p:spPr>
          <a:xfrm>
            <a:off x="1700646" y="562793"/>
            <a:ext cx="46759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Times New Roman"/>
                <a:ea typeface="Times New Roman"/>
                <a:cs typeface="Times New Roman"/>
                <a:sym typeface="Times New Roman"/>
              </a:rPr>
              <a:t>Managing of a Operating System</a:t>
            </a:r>
            <a:endParaRPr b="1" sz="2400">
              <a:solidFill>
                <a:schemeClr val="dk1"/>
              </a:solidFill>
              <a:latin typeface="Times New Roman"/>
              <a:ea typeface="Times New Roman"/>
              <a:cs typeface="Times New Roman"/>
              <a:sym typeface="Times New Roman"/>
            </a:endParaRPr>
          </a:p>
        </p:txBody>
      </p:sp>
      <p:sp>
        <p:nvSpPr>
          <p:cNvPr id="264" name="Google Shape;264;p13"/>
          <p:cNvSpPr/>
          <p:nvPr/>
        </p:nvSpPr>
        <p:spPr>
          <a:xfrm>
            <a:off x="60325" y="38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65" name="Google Shape;265;p13"/>
          <p:cNvSpPr txBox="1"/>
          <p:nvPr/>
        </p:nvSpPr>
        <p:spPr>
          <a:xfrm>
            <a:off x="1420091" y="1593364"/>
            <a:ext cx="5237018" cy="419755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GB" sz="1800">
                <a:solidFill>
                  <a:schemeClr val="dk1"/>
                </a:solidFill>
                <a:latin typeface="Times New Roman"/>
                <a:ea typeface="Times New Roman"/>
                <a:cs typeface="Times New Roman"/>
                <a:sym typeface="Times New Roman"/>
              </a:rPr>
              <a:t>Managing Windows</a:t>
            </a:r>
            <a:endParaRPr/>
          </a:p>
          <a:p>
            <a:pPr indent="0" lvl="0" marL="0" marR="0" rtl="0" algn="l">
              <a:lnSpc>
                <a:spcPct val="15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Management Tasks:</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System updates and patches</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Disk management: Partitioning, defragmentation, cleanup</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Performance monitoring: Task Manager, Resource Monitor</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Backup and restore</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Troubleshooting: Event Viewer, System Restore</a:t>
            </a:r>
            <a:endParaRPr/>
          </a:p>
        </p:txBody>
      </p:sp>
      <p:sp>
        <p:nvSpPr>
          <p:cNvPr id="266" name="Google Shape;266;p13"/>
          <p:cNvSpPr txBox="1"/>
          <p:nvPr/>
        </p:nvSpPr>
        <p:spPr>
          <a:xfrm>
            <a:off x="6823427" y="1745718"/>
            <a:ext cx="5237018" cy="336656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GB" sz="1800">
                <a:solidFill>
                  <a:schemeClr val="dk1"/>
                </a:solidFill>
                <a:latin typeface="Times New Roman"/>
                <a:ea typeface="Times New Roman"/>
                <a:cs typeface="Times New Roman"/>
                <a:sym typeface="Times New Roman"/>
              </a:rPr>
              <a:t>Managing Linux</a:t>
            </a:r>
            <a:endParaRPr/>
          </a:p>
          <a:p>
            <a:pPr indent="0" lvl="0" marL="0" marR="0" rtl="0" algn="l">
              <a:lnSpc>
                <a:spcPct val="15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Management Tasks:</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System updates and patches</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Disk management: fdisk, df, du</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Performance monitoring: top, htop, vmstat</a:t>
            </a:r>
            <a:endParaRPr sz="1800">
              <a:solidFill>
                <a:schemeClr val="dk1"/>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Backup and restore: rsync, tar, cron jobs</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Troubleshooting: log files, dmesg, syslog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4"/>
          <p:cNvSpPr txBox="1"/>
          <p:nvPr/>
        </p:nvSpPr>
        <p:spPr>
          <a:xfrm>
            <a:off x="1659467" y="435738"/>
            <a:ext cx="6096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2000" u="none" strike="noStrike">
                <a:solidFill>
                  <a:schemeClr val="dk1"/>
                </a:solidFill>
                <a:latin typeface="Times New Roman"/>
                <a:ea typeface="Times New Roman"/>
                <a:cs typeface="Times New Roman"/>
                <a:sym typeface="Times New Roman"/>
              </a:rPr>
              <a:t>How to Write Bash Scripts?</a:t>
            </a:r>
            <a:endParaRPr/>
          </a:p>
        </p:txBody>
      </p:sp>
      <p:sp>
        <p:nvSpPr>
          <p:cNvPr id="272" name="Google Shape;272;p14"/>
          <p:cNvSpPr txBox="1"/>
          <p:nvPr/>
        </p:nvSpPr>
        <p:spPr>
          <a:xfrm>
            <a:off x="1973439" y="821780"/>
            <a:ext cx="868115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800" u="none" strike="noStrike">
                <a:solidFill>
                  <a:schemeClr val="dk1"/>
                </a:solidFill>
                <a:latin typeface="Times New Roman"/>
                <a:ea typeface="Times New Roman"/>
                <a:cs typeface="Times New Roman"/>
                <a:sym typeface="Times New Roman"/>
              </a:rPr>
              <a:t>To write a Bash Script we will follow the steps –</a:t>
            </a:r>
            <a:endParaRPr/>
          </a:p>
          <a:p>
            <a:pPr indent="-285750" lvl="0" marL="285750" marR="0" rtl="0" algn="l">
              <a:spcBef>
                <a:spcPts val="0"/>
              </a:spcBef>
              <a:spcAft>
                <a:spcPts val="0"/>
              </a:spcAft>
              <a:buClr>
                <a:schemeClr val="dk1"/>
              </a:buClr>
              <a:buSzPts val="1800"/>
              <a:buFont typeface="Arial"/>
              <a:buChar char="•"/>
            </a:pPr>
            <a:r>
              <a:rPr b="0" i="0" lang="en-GB" sz="1800" u="none" strike="noStrike">
                <a:solidFill>
                  <a:schemeClr val="dk1"/>
                </a:solidFill>
                <a:latin typeface="Times New Roman"/>
                <a:ea typeface="Times New Roman"/>
                <a:cs typeface="Times New Roman"/>
                <a:sym typeface="Times New Roman"/>
              </a:rPr>
              <a:t>First, we will create a file with the .sh extension.</a:t>
            </a:r>
            <a:endParaRPr/>
          </a:p>
          <a:p>
            <a:pPr indent="-285750" lvl="0" marL="285750" marR="0" rtl="0" algn="l">
              <a:spcBef>
                <a:spcPts val="0"/>
              </a:spcBef>
              <a:spcAft>
                <a:spcPts val="0"/>
              </a:spcAft>
              <a:buClr>
                <a:schemeClr val="dk1"/>
              </a:buClr>
              <a:buSzPts val="1800"/>
              <a:buFont typeface="Arial"/>
              <a:buChar char="•"/>
            </a:pPr>
            <a:r>
              <a:rPr b="0" i="0" lang="en-GB" sz="1800" u="none" strike="noStrike">
                <a:solidFill>
                  <a:schemeClr val="dk1"/>
                </a:solidFill>
                <a:latin typeface="Times New Roman"/>
                <a:ea typeface="Times New Roman"/>
                <a:cs typeface="Times New Roman"/>
                <a:sym typeface="Times New Roman"/>
              </a:rPr>
              <a:t>Next, we will write down the bash scripts within it</a:t>
            </a:r>
            <a:endParaRPr/>
          </a:p>
          <a:p>
            <a:pPr indent="-285750" lvl="0" marL="285750" marR="0" rtl="0" algn="l">
              <a:spcBef>
                <a:spcPts val="0"/>
              </a:spcBef>
              <a:spcAft>
                <a:spcPts val="0"/>
              </a:spcAft>
              <a:buClr>
                <a:schemeClr val="dk1"/>
              </a:buClr>
              <a:buSzPts val="1800"/>
              <a:buFont typeface="Arial"/>
              <a:buChar char="•"/>
            </a:pPr>
            <a:r>
              <a:rPr b="0" i="0" lang="en-GB" sz="1800" u="none" strike="noStrike">
                <a:solidFill>
                  <a:schemeClr val="dk1"/>
                </a:solidFill>
                <a:latin typeface="Times New Roman"/>
                <a:ea typeface="Times New Roman"/>
                <a:cs typeface="Times New Roman"/>
                <a:sym typeface="Times New Roman"/>
              </a:rPr>
              <a:t>After that, we will provide execution permission to it.</a:t>
            </a:r>
            <a:endParaRPr/>
          </a:p>
        </p:txBody>
      </p:sp>
      <p:pic>
        <p:nvPicPr>
          <p:cNvPr id="273" name="Google Shape;273;p14"/>
          <p:cNvPicPr preferRelativeResize="0"/>
          <p:nvPr/>
        </p:nvPicPr>
        <p:blipFill rotWithShape="1">
          <a:blip r:embed="rId3">
            <a:alphaModFix/>
          </a:blip>
          <a:srcRect b="0" l="0" r="0" t="0"/>
          <a:stretch/>
        </p:blipFill>
        <p:spPr>
          <a:xfrm>
            <a:off x="3120389" y="5149197"/>
            <a:ext cx="6387253" cy="1568493"/>
          </a:xfrm>
          <a:prstGeom prst="rect">
            <a:avLst/>
          </a:prstGeom>
          <a:noFill/>
          <a:ln>
            <a:noFill/>
          </a:ln>
        </p:spPr>
      </p:pic>
      <p:sp>
        <p:nvSpPr>
          <p:cNvPr id="274" name="Google Shape;274;p14"/>
          <p:cNvSpPr txBox="1"/>
          <p:nvPr/>
        </p:nvSpPr>
        <p:spPr>
          <a:xfrm>
            <a:off x="1659467" y="2070928"/>
            <a:ext cx="10284004" cy="31393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GB" sz="1800" u="none" cap="none" strike="noStrike">
                <a:solidFill>
                  <a:schemeClr val="dk1"/>
                </a:solidFill>
                <a:latin typeface="Times New Roman"/>
                <a:ea typeface="Times New Roman"/>
                <a:cs typeface="Times New Roman"/>
                <a:sym typeface="Times New Roman"/>
              </a:rPr>
              <a:t>This will tell, the system to use Bash for execution. Then we can write our own scripts.</a:t>
            </a:r>
            <a:endParaRPr/>
          </a:p>
          <a:p>
            <a:pPr indent="0" lvl="0" marL="0" marR="0" rtl="0" algn="l">
              <a:lnSpc>
                <a:spcPct val="100000"/>
              </a:lnSpc>
              <a:spcBef>
                <a:spcPts val="0"/>
              </a:spcBef>
              <a:spcAft>
                <a:spcPts val="0"/>
              </a:spcAft>
              <a:buClr>
                <a:schemeClr val="dk1"/>
              </a:buClr>
              <a:buSzPts val="1800"/>
              <a:buFont typeface="Times New Roman"/>
              <a:buNone/>
            </a:pPr>
            <a:r>
              <a:rPr b="0" i="0" lang="en-GB" sz="1800" u="none" cap="none" strike="noStrike">
                <a:solidFill>
                  <a:schemeClr val="dk1"/>
                </a:solidFill>
                <a:latin typeface="Times New Roman"/>
                <a:ea typeface="Times New Roman"/>
                <a:cs typeface="Times New Roman"/>
                <a:sym typeface="Times New Roman"/>
              </a:rPr>
              <a:t>Let’s write down just a simple script that will print some lines in the terminal. The code for it will be –</a:t>
            </a:r>
            <a:endParaRPr/>
          </a:p>
          <a:p>
            <a:pPr indent="-285750" lvl="0" marL="285750" marR="0" rtl="0" algn="l">
              <a:lnSpc>
                <a:spcPct val="100000"/>
              </a:lnSpc>
              <a:spcBef>
                <a:spcPts val="0"/>
              </a:spcBef>
              <a:spcAft>
                <a:spcPts val="0"/>
              </a:spcAft>
              <a:buClr>
                <a:schemeClr val="dk1"/>
              </a:buClr>
              <a:buSzPts val="1800"/>
              <a:buFont typeface="Arial"/>
              <a:buChar char="•"/>
            </a:pPr>
            <a:r>
              <a:rPr b="1" i="0" lang="en-GB" sz="1800" u="none" cap="none" strike="noStrike">
                <a:solidFill>
                  <a:schemeClr val="dk1"/>
                </a:solidFill>
                <a:latin typeface="Times New Roman"/>
                <a:ea typeface="Times New Roman"/>
                <a:cs typeface="Times New Roman"/>
                <a:sym typeface="Times New Roman"/>
              </a:rPr>
              <a:t>#!/bin/bash echo "Hello, GeeksforGeeks" </a:t>
            </a:r>
            <a:endParaRPr/>
          </a:p>
          <a:p>
            <a:pPr indent="-171450" lvl="0" marL="28575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0" i="0" lang="en-GB" sz="1800" u="none" cap="none" strike="noStrike">
                <a:solidFill>
                  <a:schemeClr val="dk1"/>
                </a:solidFill>
                <a:latin typeface="Times New Roman"/>
                <a:ea typeface="Times New Roman"/>
                <a:cs typeface="Times New Roman"/>
                <a:sym typeface="Times New Roman"/>
              </a:rPr>
              <a:t>Now we will save the file and provide the execution permission to it. To do so use the following command –</a:t>
            </a:r>
            <a:endParaRPr/>
          </a:p>
          <a:p>
            <a:pPr indent="-285750" lvl="0" marL="285750" marR="0" rtl="0" algn="l">
              <a:lnSpc>
                <a:spcPct val="100000"/>
              </a:lnSpc>
              <a:spcBef>
                <a:spcPts val="0"/>
              </a:spcBef>
              <a:spcAft>
                <a:spcPts val="0"/>
              </a:spcAft>
              <a:buClr>
                <a:schemeClr val="dk1"/>
              </a:buClr>
              <a:buSzPts val="1800"/>
              <a:buFont typeface="Arial"/>
              <a:buChar char="•"/>
            </a:pPr>
            <a:r>
              <a:rPr b="1" i="0" lang="en-GB" sz="1800" u="none" cap="none" strike="noStrike">
                <a:solidFill>
                  <a:schemeClr val="dk1"/>
                </a:solidFill>
                <a:latin typeface="Times New Roman"/>
                <a:ea typeface="Times New Roman"/>
                <a:cs typeface="Times New Roman"/>
                <a:sym typeface="Times New Roman"/>
              </a:rPr>
              <a:t>chmod +x scriptname.sh </a:t>
            </a:r>
            <a:endParaRPr/>
          </a:p>
          <a:p>
            <a:pPr indent="-171450" lvl="0" marL="28575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0" i="0" lang="en-GB" sz="1800" u="none" cap="none" strike="noStrike">
                <a:solidFill>
                  <a:schemeClr val="dk1"/>
                </a:solidFill>
                <a:latin typeface="Times New Roman"/>
                <a:ea typeface="Times New Roman"/>
                <a:cs typeface="Times New Roman"/>
                <a:sym typeface="Times New Roman"/>
              </a:rPr>
              <a:t>Next to execute the following script we will use the following command –</a:t>
            </a:r>
            <a:endParaRPr/>
          </a:p>
          <a:p>
            <a:pPr indent="-285750" lvl="0" marL="285750" marR="0" rtl="0" algn="l">
              <a:lnSpc>
                <a:spcPct val="100000"/>
              </a:lnSpc>
              <a:spcBef>
                <a:spcPts val="0"/>
              </a:spcBef>
              <a:spcAft>
                <a:spcPts val="0"/>
              </a:spcAft>
              <a:buClr>
                <a:schemeClr val="dk1"/>
              </a:buClr>
              <a:buSzPts val="1800"/>
              <a:buFont typeface="Arial"/>
              <a:buChar char="•"/>
            </a:pPr>
            <a:r>
              <a:rPr b="1" i="0" lang="en-GB" sz="1800" u="none" cap="none" strike="noStrike">
                <a:solidFill>
                  <a:schemeClr val="dk1"/>
                </a:solidFill>
                <a:latin typeface="Times New Roman"/>
                <a:ea typeface="Times New Roman"/>
                <a:cs typeface="Times New Roman"/>
                <a:sym typeface="Times New Roman"/>
              </a:rPr>
              <a:t>./scriptname.sh </a:t>
            </a:r>
            <a:endParaRPr/>
          </a:p>
          <a:p>
            <a:pPr indent="-171450" lvl="0" marL="28575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800"/>
              <a:buFont typeface="Times New Roman"/>
              <a:buNone/>
            </a:pPr>
            <a:r>
              <a:rPr b="0" i="0" lang="en-GB" sz="1800" u="none" cap="none" strike="noStrike">
                <a:solidFill>
                  <a:schemeClr val="dk1"/>
                </a:solidFill>
                <a:latin typeface="Times New Roman"/>
                <a:ea typeface="Times New Roman"/>
                <a:cs typeface="Times New Roman"/>
                <a:sym typeface="Times New Roman"/>
              </a:rPr>
              <a:t>Here is the terminal shell pictorial depiction after executing the above commands as follows:  </a:t>
            </a:r>
            <a:endParaRPr/>
          </a:p>
        </p:txBody>
      </p:sp>
      <p:cxnSp>
        <p:nvCxnSpPr>
          <p:cNvPr id="275" name="Google Shape;275;p14"/>
          <p:cNvCxnSpPr/>
          <p:nvPr/>
        </p:nvCxnSpPr>
        <p:spPr>
          <a:xfrm>
            <a:off x="1406769" y="2022109"/>
            <a:ext cx="10311619" cy="0"/>
          </a:xfrm>
          <a:prstGeom prst="straightConnector1">
            <a:avLst/>
          </a:prstGeom>
          <a:noFill/>
          <a:ln cap="rnd" cmpd="sng" w="22225">
            <a:solidFill>
              <a:schemeClr val="accent1"/>
            </a:solidFill>
            <a:prstDash val="solid"/>
            <a:round/>
            <a:headEnd len="sm" w="sm" type="none"/>
            <a:tailEnd len="sm" w="sm" type="none"/>
          </a:ln>
          <a:effectLst>
            <a:reflection blurRad="0" dir="5400000" dist="12700" endA="0" endPos="32000" kx="0" rotWithShape="0" stA="26000" stPos="0" sy="-100000" ky="0"/>
          </a:effectLst>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5"/>
          <p:cNvSpPr txBox="1"/>
          <p:nvPr/>
        </p:nvSpPr>
        <p:spPr>
          <a:xfrm>
            <a:off x="1659467" y="435738"/>
            <a:ext cx="6096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2000" u="none" strike="noStrike">
                <a:solidFill>
                  <a:schemeClr val="dk1"/>
                </a:solidFill>
                <a:latin typeface="Times New Roman"/>
                <a:ea typeface="Times New Roman"/>
                <a:cs typeface="Times New Roman"/>
                <a:sym typeface="Times New Roman"/>
              </a:rPr>
              <a:t>Permission Issues</a:t>
            </a:r>
            <a:endParaRPr/>
          </a:p>
        </p:txBody>
      </p:sp>
      <p:pic>
        <p:nvPicPr>
          <p:cNvPr descr="A computer screen with a black screen&#10;&#10;Description automatically generated" id="281" name="Google Shape;281;p15"/>
          <p:cNvPicPr preferRelativeResize="0"/>
          <p:nvPr/>
        </p:nvPicPr>
        <p:blipFill rotWithShape="1">
          <a:blip r:embed="rId3">
            <a:alphaModFix/>
          </a:blip>
          <a:srcRect b="0" l="0" r="0" t="0"/>
          <a:stretch/>
        </p:blipFill>
        <p:spPr>
          <a:xfrm>
            <a:off x="1801282" y="1332089"/>
            <a:ext cx="9730372" cy="4436534"/>
          </a:xfrm>
          <a:prstGeom prst="rect">
            <a:avLst/>
          </a:prstGeom>
          <a:noFill/>
          <a:ln>
            <a:noFill/>
          </a:ln>
        </p:spPr>
      </p:pic>
      <p:sp>
        <p:nvSpPr>
          <p:cNvPr id="282" name="Google Shape;282;p15"/>
          <p:cNvSpPr txBox="1"/>
          <p:nvPr/>
        </p:nvSpPr>
        <p:spPr>
          <a:xfrm>
            <a:off x="8980311" y="1132034"/>
            <a:ext cx="16764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GB" sz="2000" u="none" strike="noStrike">
                <a:solidFill>
                  <a:schemeClr val="dk1"/>
                </a:solidFill>
                <a:latin typeface="Times New Roman"/>
                <a:ea typeface="Times New Roman"/>
                <a:cs typeface="Times New Roman"/>
                <a:sym typeface="Times New Roman"/>
              </a:rPr>
              <a:t>How to Fix?</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6"/>
          <p:cNvSpPr txBox="1"/>
          <p:nvPr/>
        </p:nvSpPr>
        <p:spPr>
          <a:xfrm>
            <a:off x="1659467" y="435738"/>
            <a:ext cx="909884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rgbClr val="000000"/>
                </a:solidFill>
                <a:latin typeface="Times New Roman"/>
                <a:ea typeface="Times New Roman"/>
                <a:cs typeface="Times New Roman"/>
                <a:sym typeface="Times New Roman"/>
              </a:rPr>
              <a:t>Solution</a:t>
            </a:r>
            <a:r>
              <a:rPr lang="en-GB" sz="2000">
                <a:solidFill>
                  <a:srgbClr val="000000"/>
                </a:solidFill>
                <a:latin typeface="Times New Roman"/>
                <a:ea typeface="Times New Roman"/>
                <a:cs typeface="Times New Roman"/>
                <a:sym typeface="Times New Roman"/>
              </a:rPr>
              <a:t> </a:t>
            </a:r>
            <a:r>
              <a:rPr b="1" lang="en-GB" sz="2000">
                <a:solidFill>
                  <a:srgbClr val="000000"/>
                </a:solidFill>
                <a:latin typeface="Times New Roman"/>
                <a:ea typeface="Times New Roman"/>
                <a:cs typeface="Times New Roman"/>
                <a:sym typeface="Times New Roman"/>
              </a:rPr>
              <a:t>(chown : Linux chown command is used to change a file’s ownership )</a:t>
            </a:r>
            <a:endParaRPr sz="2000">
              <a:solidFill>
                <a:srgbClr val="000000"/>
              </a:solidFill>
              <a:latin typeface="Times New Roman"/>
              <a:ea typeface="Times New Roman"/>
              <a:cs typeface="Times New Roman"/>
              <a:sym typeface="Times New Roman"/>
            </a:endParaRPr>
          </a:p>
        </p:txBody>
      </p:sp>
      <p:sp>
        <p:nvSpPr>
          <p:cNvPr id="288" name="Google Shape;288;p16"/>
          <p:cNvSpPr txBox="1"/>
          <p:nvPr/>
        </p:nvSpPr>
        <p:spPr>
          <a:xfrm>
            <a:off x="1659467" y="1218695"/>
            <a:ext cx="5091289" cy="502849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The Linux system may have multiple users. Every user has a unique name and user ID. If only a user is available in the system, the user will be the owner of each file.</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The Linux system may have multiple users. Every user has a unique name and user ID. If only a user is available in the system, the user will be the owner of each file.</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Users can be listed in different groups. The group allows us to set permission on the group level instead of setting permission on an individual level.</a:t>
            </a:r>
            <a:endParaRPr/>
          </a:p>
        </p:txBody>
      </p:sp>
      <p:pic>
        <p:nvPicPr>
          <p:cNvPr descr="A screenshot of a computer&#10;&#10;Description automatically generated" id="289" name="Google Shape;289;p16"/>
          <p:cNvPicPr preferRelativeResize="0"/>
          <p:nvPr/>
        </p:nvPicPr>
        <p:blipFill rotWithShape="1">
          <a:blip r:embed="rId3">
            <a:alphaModFix/>
          </a:blip>
          <a:srcRect b="0" l="0" r="0" t="0"/>
          <a:stretch/>
        </p:blipFill>
        <p:spPr>
          <a:xfrm>
            <a:off x="7508523" y="1926960"/>
            <a:ext cx="4017433" cy="30040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7"/>
          <p:cNvSpPr txBox="1"/>
          <p:nvPr/>
        </p:nvSpPr>
        <p:spPr>
          <a:xfrm>
            <a:off x="1659467" y="435738"/>
            <a:ext cx="909884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rgbClr val="000000"/>
                </a:solidFill>
                <a:latin typeface="Times New Roman"/>
                <a:ea typeface="Times New Roman"/>
                <a:cs typeface="Times New Roman"/>
                <a:sym typeface="Times New Roman"/>
              </a:rPr>
              <a:t>Redirect file content</a:t>
            </a:r>
            <a:endParaRPr sz="2000">
              <a:solidFill>
                <a:srgbClr val="000000"/>
              </a:solidFill>
              <a:latin typeface="Times New Roman"/>
              <a:ea typeface="Times New Roman"/>
              <a:cs typeface="Times New Roman"/>
              <a:sym typeface="Times New Roman"/>
            </a:endParaRPr>
          </a:p>
        </p:txBody>
      </p:sp>
      <p:pic>
        <p:nvPicPr>
          <p:cNvPr descr="A screenshot of a computer&#10;&#10;Description automatically generated" id="295" name="Google Shape;295;p17"/>
          <p:cNvPicPr preferRelativeResize="0"/>
          <p:nvPr/>
        </p:nvPicPr>
        <p:blipFill rotWithShape="1">
          <a:blip r:embed="rId3">
            <a:alphaModFix/>
          </a:blip>
          <a:srcRect b="0" l="0" r="0" t="0"/>
          <a:stretch/>
        </p:blipFill>
        <p:spPr>
          <a:xfrm>
            <a:off x="1393093" y="1698479"/>
            <a:ext cx="5584192" cy="3168943"/>
          </a:xfrm>
          <a:prstGeom prst="rect">
            <a:avLst/>
          </a:prstGeom>
          <a:noFill/>
          <a:ln>
            <a:noFill/>
          </a:ln>
        </p:spPr>
      </p:pic>
      <p:pic>
        <p:nvPicPr>
          <p:cNvPr descr="A screenshot of a computer&#10;&#10;Description automatically generated" id="296" name="Google Shape;296;p17"/>
          <p:cNvPicPr preferRelativeResize="0"/>
          <p:nvPr/>
        </p:nvPicPr>
        <p:blipFill rotWithShape="1">
          <a:blip r:embed="rId4">
            <a:alphaModFix/>
          </a:blip>
          <a:srcRect b="0" l="0" r="0" t="0"/>
          <a:stretch/>
        </p:blipFill>
        <p:spPr>
          <a:xfrm>
            <a:off x="7399736" y="635793"/>
            <a:ext cx="4346787" cy="2431707"/>
          </a:xfrm>
          <a:prstGeom prst="rect">
            <a:avLst/>
          </a:prstGeom>
          <a:noFill/>
          <a:ln>
            <a:noFill/>
          </a:ln>
        </p:spPr>
      </p:pic>
      <p:pic>
        <p:nvPicPr>
          <p:cNvPr descr="A screenshot of a computer&#10;&#10;Description automatically generated" id="297" name="Google Shape;297;p17"/>
          <p:cNvPicPr preferRelativeResize="0"/>
          <p:nvPr/>
        </p:nvPicPr>
        <p:blipFill rotWithShape="1">
          <a:blip r:embed="rId5">
            <a:alphaModFix/>
          </a:blip>
          <a:srcRect b="0" l="0" r="0" t="0"/>
          <a:stretch/>
        </p:blipFill>
        <p:spPr>
          <a:xfrm>
            <a:off x="7399736" y="3625948"/>
            <a:ext cx="4346787" cy="24342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8"/>
          <p:cNvSpPr txBox="1"/>
          <p:nvPr/>
        </p:nvSpPr>
        <p:spPr>
          <a:xfrm>
            <a:off x="1659467" y="435738"/>
            <a:ext cx="44365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rgbClr val="000000"/>
                </a:solidFill>
                <a:latin typeface="Times New Roman"/>
                <a:ea typeface="Times New Roman"/>
                <a:cs typeface="Times New Roman"/>
                <a:sym typeface="Times New Roman"/>
              </a:rPr>
              <a:t>Comments</a:t>
            </a:r>
            <a:endParaRPr sz="2000">
              <a:solidFill>
                <a:srgbClr val="000000"/>
              </a:solidFill>
              <a:latin typeface="Times New Roman"/>
              <a:ea typeface="Times New Roman"/>
              <a:cs typeface="Times New Roman"/>
              <a:sym typeface="Times New Roman"/>
            </a:endParaRPr>
          </a:p>
        </p:txBody>
      </p:sp>
      <p:pic>
        <p:nvPicPr>
          <p:cNvPr descr="A screenshot of a computer screen&#10;&#10;Description automatically generated" id="303" name="Google Shape;303;p18"/>
          <p:cNvPicPr preferRelativeResize="0"/>
          <p:nvPr/>
        </p:nvPicPr>
        <p:blipFill rotWithShape="1">
          <a:blip r:embed="rId3">
            <a:alphaModFix/>
          </a:blip>
          <a:srcRect b="0" l="0" r="0" t="0"/>
          <a:stretch/>
        </p:blipFill>
        <p:spPr>
          <a:xfrm>
            <a:off x="1659467" y="933450"/>
            <a:ext cx="3625850" cy="2495550"/>
          </a:xfrm>
          <a:prstGeom prst="rect">
            <a:avLst/>
          </a:prstGeom>
          <a:noFill/>
          <a:ln>
            <a:noFill/>
          </a:ln>
        </p:spPr>
      </p:pic>
      <p:sp>
        <p:nvSpPr>
          <p:cNvPr id="304" name="Google Shape;304;p18"/>
          <p:cNvSpPr txBox="1"/>
          <p:nvPr/>
        </p:nvSpPr>
        <p:spPr>
          <a:xfrm>
            <a:off x="6096000" y="533340"/>
            <a:ext cx="44365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rgbClr val="000000"/>
                </a:solidFill>
                <a:latin typeface="Times New Roman"/>
                <a:ea typeface="Times New Roman"/>
                <a:cs typeface="Times New Roman"/>
                <a:sym typeface="Times New Roman"/>
              </a:rPr>
              <a:t>Variables</a:t>
            </a:r>
            <a:endParaRPr sz="2000">
              <a:solidFill>
                <a:srgbClr val="000000"/>
              </a:solidFill>
              <a:latin typeface="Times New Roman"/>
              <a:ea typeface="Times New Roman"/>
              <a:cs typeface="Times New Roman"/>
              <a:sym typeface="Times New Roman"/>
            </a:endParaRPr>
          </a:p>
        </p:txBody>
      </p:sp>
      <p:pic>
        <p:nvPicPr>
          <p:cNvPr descr="A screenshot of a computer screen&#10;&#10;Description automatically generated" id="305" name="Google Shape;305;p18"/>
          <p:cNvPicPr preferRelativeResize="0"/>
          <p:nvPr/>
        </p:nvPicPr>
        <p:blipFill rotWithShape="1">
          <a:blip r:embed="rId4">
            <a:alphaModFix/>
          </a:blip>
          <a:srcRect b="0" l="0" r="0" t="0"/>
          <a:stretch/>
        </p:blipFill>
        <p:spPr>
          <a:xfrm>
            <a:off x="6096000" y="933451"/>
            <a:ext cx="3625850" cy="2495550"/>
          </a:xfrm>
          <a:prstGeom prst="rect">
            <a:avLst/>
          </a:prstGeom>
          <a:noFill/>
          <a:ln>
            <a:noFill/>
          </a:ln>
        </p:spPr>
      </p:pic>
      <p:sp>
        <p:nvSpPr>
          <p:cNvPr id="306" name="Google Shape;306;p18"/>
          <p:cNvSpPr txBox="1"/>
          <p:nvPr/>
        </p:nvSpPr>
        <p:spPr>
          <a:xfrm>
            <a:off x="3877733" y="3880496"/>
            <a:ext cx="443653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2000">
                <a:solidFill>
                  <a:srgbClr val="000000"/>
                </a:solidFill>
                <a:latin typeface="Times New Roman"/>
                <a:ea typeface="Times New Roman"/>
                <a:cs typeface="Times New Roman"/>
                <a:sym typeface="Times New Roman"/>
              </a:rPr>
              <a:t>Arrays</a:t>
            </a:r>
            <a:endParaRPr/>
          </a:p>
        </p:txBody>
      </p:sp>
      <p:pic>
        <p:nvPicPr>
          <p:cNvPr descr="A screenshot of a computer&#10;&#10;Description automatically generated" id="307" name="Google Shape;307;p18"/>
          <p:cNvPicPr preferRelativeResize="0"/>
          <p:nvPr/>
        </p:nvPicPr>
        <p:blipFill rotWithShape="1">
          <a:blip r:embed="rId5">
            <a:alphaModFix/>
          </a:blip>
          <a:srcRect b="0" l="0" r="0" t="0"/>
          <a:stretch/>
        </p:blipFill>
        <p:spPr>
          <a:xfrm>
            <a:off x="3909347" y="4280606"/>
            <a:ext cx="4373303" cy="230104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9"/>
          <p:cNvSpPr txBox="1"/>
          <p:nvPr/>
        </p:nvSpPr>
        <p:spPr>
          <a:xfrm>
            <a:off x="1659467" y="435738"/>
            <a:ext cx="44365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rgbClr val="000000"/>
                </a:solidFill>
                <a:latin typeface="Times New Roman"/>
                <a:ea typeface="Times New Roman"/>
                <a:cs typeface="Times New Roman"/>
                <a:sym typeface="Times New Roman"/>
              </a:rPr>
              <a:t>Shell Decision Making</a:t>
            </a:r>
            <a:endParaRPr sz="2000">
              <a:solidFill>
                <a:srgbClr val="000000"/>
              </a:solidFill>
              <a:latin typeface="Times New Roman"/>
              <a:ea typeface="Times New Roman"/>
              <a:cs typeface="Times New Roman"/>
              <a:sym typeface="Times New Roman"/>
            </a:endParaRPr>
          </a:p>
        </p:txBody>
      </p:sp>
      <p:sp>
        <p:nvSpPr>
          <p:cNvPr id="313" name="Google Shape;313;p19"/>
          <p:cNvSpPr txBox="1"/>
          <p:nvPr/>
        </p:nvSpPr>
        <p:spPr>
          <a:xfrm>
            <a:off x="1907822" y="835848"/>
            <a:ext cx="900853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conditional statements which are used to perform different actions</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based on different conditions</a:t>
            </a:r>
            <a:r>
              <a:rPr lang="en-GB" sz="1800">
                <a:solidFill>
                  <a:srgbClr val="000000"/>
                </a:solidFill>
                <a:latin typeface="Helvetica Neue"/>
                <a:ea typeface="Helvetica Neue"/>
                <a:cs typeface="Helvetica Neue"/>
                <a:sym typeface="Helvetica Neue"/>
              </a:rPr>
              <a:t>.</a:t>
            </a:r>
            <a:endParaRPr sz="1800">
              <a:solidFill>
                <a:srgbClr val="000000"/>
              </a:solidFill>
              <a:latin typeface="Times New Roman"/>
              <a:ea typeface="Times New Roman"/>
              <a:cs typeface="Times New Roman"/>
              <a:sym typeface="Times New Roman"/>
            </a:endParaRPr>
          </a:p>
        </p:txBody>
      </p:sp>
      <p:pic>
        <p:nvPicPr>
          <p:cNvPr descr="A screenshot of a computer screen&#10;&#10;Description automatically generated" id="314" name="Google Shape;314;p19"/>
          <p:cNvPicPr preferRelativeResize="0"/>
          <p:nvPr/>
        </p:nvPicPr>
        <p:blipFill rotWithShape="1">
          <a:blip r:embed="rId3">
            <a:alphaModFix/>
          </a:blip>
          <a:srcRect b="0" l="0" r="0" t="0"/>
          <a:stretch/>
        </p:blipFill>
        <p:spPr>
          <a:xfrm>
            <a:off x="2209800" y="1882289"/>
            <a:ext cx="7772400" cy="40813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descr="Text&#10;&#10;Description automatically generated" id="148" name="Google Shape;148;p2"/>
          <p:cNvPicPr preferRelativeResize="0"/>
          <p:nvPr/>
        </p:nvPicPr>
        <p:blipFill rotWithShape="1">
          <a:blip r:embed="rId3">
            <a:alphaModFix/>
          </a:blip>
          <a:srcRect b="0" l="0" r="0" t="0"/>
          <a:stretch/>
        </p:blipFill>
        <p:spPr>
          <a:xfrm>
            <a:off x="10196091" y="736376"/>
            <a:ext cx="1684685" cy="386527"/>
          </a:xfrm>
          <a:prstGeom prst="rect">
            <a:avLst/>
          </a:prstGeom>
          <a:noFill/>
          <a:ln>
            <a:noFill/>
          </a:ln>
        </p:spPr>
      </p:pic>
      <p:graphicFrame>
        <p:nvGraphicFramePr>
          <p:cNvPr id="149" name="Google Shape;149;p2"/>
          <p:cNvGraphicFramePr/>
          <p:nvPr/>
        </p:nvGraphicFramePr>
        <p:xfrm>
          <a:off x="1150350" y="1921924"/>
          <a:ext cx="3000000" cy="3000000"/>
        </p:xfrm>
        <a:graphic>
          <a:graphicData uri="http://schemas.openxmlformats.org/drawingml/2006/table">
            <a:tbl>
              <a:tblPr bandRow="1" firstRow="1">
                <a:noFill/>
                <a:tableStyleId>{584E8A00-D833-4B5F-99AD-3DB043FDCC92}</a:tableStyleId>
              </a:tblPr>
              <a:tblGrid>
                <a:gridCol w="3099900"/>
                <a:gridCol w="3815275"/>
                <a:gridCol w="3815275"/>
              </a:tblGrid>
              <a:tr h="352300">
                <a:tc>
                  <a:txBody>
                    <a:bodyPr/>
                    <a:lstStyle/>
                    <a:p>
                      <a:pPr indent="0" lvl="0" marL="0" marR="0" rtl="0" algn="ctr">
                        <a:spcBef>
                          <a:spcPts val="0"/>
                        </a:spcBef>
                        <a:spcAft>
                          <a:spcPts val="0"/>
                        </a:spcAft>
                        <a:buNone/>
                      </a:pPr>
                      <a:r>
                        <a:rPr lang="en-GB" sz="1600" u="none" cap="none" strike="noStrike">
                          <a:latin typeface="Times New Roman"/>
                          <a:ea typeface="Times New Roman"/>
                          <a:cs typeface="Times New Roman"/>
                          <a:sym typeface="Times New Roman"/>
                        </a:rPr>
                        <a:t>TIME</a:t>
                      </a:r>
                      <a:endParaRPr/>
                    </a:p>
                  </a:txBody>
                  <a:tcPr marT="45725" marB="45725" marR="91450" marL="91450"/>
                </a:tc>
                <a:tc>
                  <a:txBody>
                    <a:bodyPr/>
                    <a:lstStyle/>
                    <a:p>
                      <a:pPr indent="0" lvl="0" marL="0" marR="0" rtl="0" algn="ctr">
                        <a:spcBef>
                          <a:spcPts val="0"/>
                        </a:spcBef>
                        <a:spcAft>
                          <a:spcPts val="0"/>
                        </a:spcAft>
                        <a:buNone/>
                      </a:pPr>
                      <a:r>
                        <a:rPr lang="en-GB" sz="1600" u="none" cap="none" strike="noStrike">
                          <a:latin typeface="Times New Roman"/>
                          <a:ea typeface="Times New Roman"/>
                          <a:cs typeface="Times New Roman"/>
                          <a:sym typeface="Times New Roman"/>
                        </a:rPr>
                        <a:t>TOPIC &amp; ACTIVITY</a:t>
                      </a:r>
                      <a:endParaRPr/>
                    </a:p>
                  </a:txBody>
                  <a:tcPr marT="45725" marB="45725" marR="91450" marL="91450"/>
                </a:tc>
                <a:tc>
                  <a:txBody>
                    <a:bodyPr/>
                    <a:lstStyle/>
                    <a:p>
                      <a:pPr indent="0" lvl="0" marL="0" marR="0" rtl="0" algn="ctr">
                        <a:spcBef>
                          <a:spcPts val="0"/>
                        </a:spcBef>
                        <a:spcAft>
                          <a:spcPts val="0"/>
                        </a:spcAft>
                        <a:buNone/>
                      </a:pPr>
                      <a:r>
                        <a:rPr lang="en-GB" sz="1600" u="none" cap="none" strike="noStrike">
                          <a:latin typeface="Times New Roman"/>
                          <a:ea typeface="Times New Roman"/>
                          <a:cs typeface="Times New Roman"/>
                          <a:sym typeface="Times New Roman"/>
                        </a:rPr>
                        <a:t>CPMPLETED-</a:t>
                      </a:r>
                      <a:endParaRPr/>
                    </a:p>
                  </a:txBody>
                  <a:tcPr marT="45725" marB="45725" marR="91450" marL="91450"/>
                </a:tc>
              </a:tr>
              <a:tr h="616500">
                <a:tc>
                  <a:txBody>
                    <a:bodyPr/>
                    <a:lstStyle/>
                    <a:p>
                      <a:pPr indent="0" lvl="0" marL="0" marR="0" rtl="0" algn="l">
                        <a:spcBef>
                          <a:spcPts val="0"/>
                        </a:spcBef>
                        <a:spcAft>
                          <a:spcPts val="0"/>
                        </a:spcAft>
                        <a:buNone/>
                      </a:pPr>
                      <a:r>
                        <a:rPr lang="en-GB" sz="1600" u="none" cap="none" strike="noStrike">
                          <a:latin typeface="Times New Roman"/>
                          <a:ea typeface="Times New Roman"/>
                          <a:cs typeface="Times New Roman"/>
                          <a:sym typeface="Times New Roman"/>
                        </a:rPr>
                        <a:t>30 Mins</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Times New Roman"/>
                        <a:buNone/>
                      </a:pPr>
                      <a:r>
                        <a:rPr b="0" lang="en-GB" sz="1600">
                          <a:solidFill>
                            <a:schemeClr val="dk1"/>
                          </a:solidFill>
                          <a:latin typeface="Times New Roman"/>
                          <a:ea typeface="Times New Roman"/>
                          <a:cs typeface="Times New Roman"/>
                          <a:sym typeface="Times New Roman"/>
                        </a:rPr>
                        <a:t>Installation, configuration, and management of operating systems (e.g.,</a:t>
                      </a:r>
                      <a:br>
                        <a:rPr b="0" lang="en-GB" sz="1600">
                          <a:solidFill>
                            <a:schemeClr val="dk1"/>
                          </a:solidFill>
                          <a:latin typeface="Times New Roman"/>
                          <a:ea typeface="Times New Roman"/>
                          <a:cs typeface="Times New Roman"/>
                          <a:sym typeface="Times New Roman"/>
                        </a:rPr>
                      </a:br>
                      <a:r>
                        <a:rPr b="0" lang="en-GB" sz="1600">
                          <a:solidFill>
                            <a:schemeClr val="dk1"/>
                          </a:solidFill>
                          <a:latin typeface="Times New Roman"/>
                          <a:ea typeface="Times New Roman"/>
                          <a:cs typeface="Times New Roman"/>
                          <a:sym typeface="Times New Roman"/>
                        </a:rPr>
                        <a:t>Windows, Linux)</a:t>
                      </a:r>
                      <a:endParaRPr b="0" sz="1600"/>
                    </a:p>
                  </a:txBody>
                  <a:tcPr marT="45725" marB="45725" marR="91450" marL="91450"/>
                </a:tc>
                <a:tc>
                  <a:txBody>
                    <a:bodyPr/>
                    <a:lstStyle/>
                    <a:p>
                      <a:pPr indent="0" lvl="0" marL="0" marR="0" rtl="0" algn="l">
                        <a:spcBef>
                          <a:spcPts val="0"/>
                        </a:spcBef>
                        <a:spcAft>
                          <a:spcPts val="0"/>
                        </a:spcAft>
                        <a:buNone/>
                      </a:pPr>
                      <a:r>
                        <a:rPr lang="en-GB" sz="1600">
                          <a:latin typeface="Times New Roman"/>
                          <a:ea typeface="Times New Roman"/>
                          <a:cs typeface="Times New Roman"/>
                          <a:sym typeface="Times New Roman"/>
                        </a:rPr>
                        <a:t>Yes/No</a:t>
                      </a:r>
                      <a:endParaRPr/>
                    </a:p>
                    <a:p>
                      <a:pPr indent="0" lvl="0" marL="0" marR="0" rtl="0" algn="l">
                        <a:spcBef>
                          <a:spcPts val="0"/>
                        </a:spcBef>
                        <a:spcAft>
                          <a:spcPts val="0"/>
                        </a:spcAft>
                        <a:buNone/>
                      </a:pPr>
                      <a:r>
                        <a:t/>
                      </a:r>
                      <a:endParaRPr sz="1600">
                        <a:latin typeface="Times New Roman"/>
                        <a:ea typeface="Times New Roman"/>
                        <a:cs typeface="Times New Roman"/>
                        <a:sym typeface="Times New Roman"/>
                      </a:endParaRPr>
                    </a:p>
                  </a:txBody>
                  <a:tcPr marT="45725" marB="45725" marR="91450" marL="91450"/>
                </a:tc>
              </a:tr>
              <a:tr h="616500">
                <a:tc>
                  <a:txBody>
                    <a:bodyPr/>
                    <a:lstStyle/>
                    <a:p>
                      <a:pPr indent="0" lvl="0" marL="0" marR="0" rtl="0" algn="l">
                        <a:lnSpc>
                          <a:spcPct val="200000"/>
                        </a:lnSpc>
                        <a:spcBef>
                          <a:spcPts val="0"/>
                        </a:spcBef>
                        <a:spcAft>
                          <a:spcPts val="0"/>
                        </a:spcAft>
                        <a:buNone/>
                      </a:pPr>
                      <a:r>
                        <a:rPr lang="en-GB" sz="1600">
                          <a:latin typeface="Times New Roman"/>
                          <a:ea typeface="Times New Roman"/>
                          <a:cs typeface="Times New Roman"/>
                          <a:sym typeface="Times New Roman"/>
                        </a:rPr>
                        <a:t>60 Mins</a:t>
                      </a:r>
                      <a:endParaRPr/>
                    </a:p>
                  </a:txBody>
                  <a:tcPr marT="45725" marB="45725" marR="91450" marL="91450"/>
                </a:tc>
                <a:tc>
                  <a:txBody>
                    <a:bodyPr/>
                    <a:lstStyle/>
                    <a:p>
                      <a:pPr indent="0" lvl="0" marL="0" marR="0" rtl="0" algn="l">
                        <a:spcBef>
                          <a:spcPts val="0"/>
                        </a:spcBef>
                        <a:spcAft>
                          <a:spcPts val="0"/>
                        </a:spcAft>
                        <a:buNone/>
                      </a:pPr>
                      <a:r>
                        <a:rPr b="0" lang="en-GB" sz="1600">
                          <a:solidFill>
                            <a:schemeClr val="dk1"/>
                          </a:solidFill>
                          <a:latin typeface="Times New Roman"/>
                          <a:ea typeface="Times New Roman"/>
                          <a:cs typeface="Times New Roman"/>
                          <a:sym typeface="Times New Roman"/>
                        </a:rPr>
                        <a:t>User and group administration</a:t>
                      </a:r>
                      <a:endParaRPr b="0" sz="1600"/>
                    </a:p>
                  </a:txBody>
                  <a:tcPr marT="45725" marB="45725" marR="91450" marL="91450"/>
                </a:tc>
                <a:tc>
                  <a:txBody>
                    <a:bodyPr/>
                    <a:lstStyle/>
                    <a:p>
                      <a:pPr indent="0" lvl="0" marL="0" marR="0" rtl="0" algn="l">
                        <a:lnSpc>
                          <a:spcPct val="200000"/>
                        </a:lnSpc>
                        <a:spcBef>
                          <a:spcPts val="0"/>
                        </a:spcBef>
                        <a:spcAft>
                          <a:spcPts val="0"/>
                        </a:spcAft>
                        <a:buClr>
                          <a:srgbClr val="000000"/>
                        </a:buClr>
                        <a:buSzPts val="1600"/>
                        <a:buFont typeface="Times New Roman"/>
                        <a:buNone/>
                      </a:pPr>
                      <a:r>
                        <a:rPr b="0" i="0" lang="en-GB" sz="1600" u="none" cap="none" strike="noStrike">
                          <a:solidFill>
                            <a:srgbClr val="000000"/>
                          </a:solidFill>
                          <a:latin typeface="Times New Roman"/>
                          <a:ea typeface="Times New Roman"/>
                          <a:cs typeface="Times New Roman"/>
                          <a:sym typeface="Times New Roman"/>
                        </a:rPr>
                        <a:t>Yes/No</a:t>
                      </a:r>
                      <a:endParaRPr/>
                    </a:p>
                  </a:txBody>
                  <a:tcPr marT="45725" marB="45725" marR="91450" marL="91450"/>
                </a:tc>
              </a:tr>
              <a:tr h="352300">
                <a:tc>
                  <a:txBody>
                    <a:bodyPr/>
                    <a:lstStyle/>
                    <a:p>
                      <a:pPr indent="0" lvl="0" marL="0" marR="0" rtl="0" algn="l">
                        <a:spcBef>
                          <a:spcPts val="0"/>
                        </a:spcBef>
                        <a:spcAft>
                          <a:spcPts val="0"/>
                        </a:spcAft>
                        <a:buNone/>
                      </a:pPr>
                      <a:r>
                        <a:rPr lang="en-GB" sz="1600">
                          <a:latin typeface="Times New Roman"/>
                          <a:ea typeface="Times New Roman"/>
                          <a:cs typeface="Times New Roman"/>
                          <a:sym typeface="Times New Roman"/>
                        </a:rPr>
                        <a:t>15 Mins</a:t>
                      </a:r>
                      <a:endParaRPr/>
                    </a:p>
                  </a:txBody>
                  <a:tcPr marT="45725" marB="45725" marR="91450" marL="91450"/>
                </a:tc>
                <a:tc>
                  <a:txBody>
                    <a:bodyPr/>
                    <a:lstStyle/>
                    <a:p>
                      <a:pPr indent="0" lvl="0" marL="0" marR="0" rtl="0" algn="l">
                        <a:spcBef>
                          <a:spcPts val="0"/>
                        </a:spcBef>
                        <a:spcAft>
                          <a:spcPts val="0"/>
                        </a:spcAft>
                        <a:buNone/>
                      </a:pPr>
                      <a:r>
                        <a:rPr lang="en-GB" sz="1600">
                          <a:latin typeface="Times New Roman"/>
                          <a:ea typeface="Times New Roman"/>
                          <a:cs typeface="Times New Roman"/>
                          <a:sym typeface="Times New Roman"/>
                        </a:rPr>
                        <a:t>Break</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Times New Roman"/>
                        <a:buNone/>
                      </a:pPr>
                      <a:r>
                        <a:rPr b="0" i="0" lang="en-GB" sz="1600" u="none" cap="none" strike="noStrike">
                          <a:solidFill>
                            <a:srgbClr val="000000"/>
                          </a:solidFill>
                          <a:latin typeface="Times New Roman"/>
                          <a:ea typeface="Times New Roman"/>
                          <a:cs typeface="Times New Roman"/>
                          <a:sym typeface="Times New Roman"/>
                        </a:rPr>
                        <a:t>Yes/No</a:t>
                      </a:r>
                      <a:endParaRPr/>
                    </a:p>
                  </a:txBody>
                  <a:tcPr marT="45725" marB="45725" marR="91450" marL="91450"/>
                </a:tc>
              </a:tr>
              <a:tr h="784650">
                <a:tc>
                  <a:txBody>
                    <a:bodyPr/>
                    <a:lstStyle/>
                    <a:p>
                      <a:pPr indent="0" lvl="0" marL="0" marR="0" rtl="0" algn="l">
                        <a:lnSpc>
                          <a:spcPct val="200000"/>
                        </a:lnSpc>
                        <a:spcBef>
                          <a:spcPts val="0"/>
                        </a:spcBef>
                        <a:spcAft>
                          <a:spcPts val="0"/>
                        </a:spcAft>
                        <a:buNone/>
                      </a:pPr>
                      <a:r>
                        <a:rPr lang="en-GB" sz="1600">
                          <a:latin typeface="Times New Roman"/>
                          <a:ea typeface="Times New Roman"/>
                          <a:cs typeface="Times New Roman"/>
                          <a:sym typeface="Times New Roman"/>
                        </a:rPr>
                        <a:t>45 Mins</a:t>
                      </a:r>
                      <a:endParaRPr/>
                    </a:p>
                  </a:txBody>
                  <a:tcPr marT="45725" marB="45725" marR="91450" marL="91450"/>
                </a:tc>
                <a:tc>
                  <a:txBody>
                    <a:bodyPr/>
                    <a:lstStyle/>
                    <a:p>
                      <a:pPr indent="0" lvl="0" marL="0" marR="0" rtl="0" algn="l">
                        <a:lnSpc>
                          <a:spcPct val="200000"/>
                        </a:lnSpc>
                        <a:spcBef>
                          <a:spcPts val="0"/>
                        </a:spcBef>
                        <a:spcAft>
                          <a:spcPts val="0"/>
                        </a:spcAft>
                        <a:buNone/>
                      </a:pPr>
                      <a:r>
                        <a:rPr b="0" lang="en-GB" sz="1600">
                          <a:solidFill>
                            <a:schemeClr val="dk1"/>
                          </a:solidFill>
                          <a:latin typeface="Times New Roman"/>
                          <a:ea typeface="Times New Roman"/>
                          <a:cs typeface="Times New Roman"/>
                          <a:sym typeface="Times New Roman"/>
                        </a:rPr>
                        <a:t>File system management</a:t>
                      </a:r>
                      <a:endParaRPr b="0" sz="1600"/>
                    </a:p>
                  </a:txBody>
                  <a:tcPr marT="45725" marB="45725" marR="91450" marL="91450"/>
                </a:tc>
                <a:tc>
                  <a:txBody>
                    <a:bodyPr/>
                    <a:lstStyle/>
                    <a:p>
                      <a:pPr indent="0" lvl="0" marL="0" marR="0" rtl="0" algn="l">
                        <a:lnSpc>
                          <a:spcPct val="200000"/>
                        </a:lnSpc>
                        <a:spcBef>
                          <a:spcPts val="0"/>
                        </a:spcBef>
                        <a:spcAft>
                          <a:spcPts val="0"/>
                        </a:spcAft>
                        <a:buClr>
                          <a:srgbClr val="000000"/>
                        </a:buClr>
                        <a:buSzPts val="1600"/>
                        <a:buFont typeface="Times New Roman"/>
                        <a:buNone/>
                      </a:pPr>
                      <a:r>
                        <a:rPr b="0" i="0" lang="en-GB" sz="1600" u="none" cap="none" strike="noStrike">
                          <a:solidFill>
                            <a:srgbClr val="000000"/>
                          </a:solidFill>
                          <a:latin typeface="Times New Roman"/>
                          <a:ea typeface="Times New Roman"/>
                          <a:cs typeface="Times New Roman"/>
                          <a:sym typeface="Times New Roman"/>
                        </a:rPr>
                        <a:t>Yes/No</a:t>
                      </a:r>
                      <a:endParaRPr/>
                    </a:p>
                  </a:txBody>
                  <a:tcPr marT="45725" marB="45725" marR="91450" marL="91450"/>
                </a:tc>
              </a:tr>
              <a:tr h="352300">
                <a:tc>
                  <a:txBody>
                    <a:bodyPr/>
                    <a:lstStyle/>
                    <a:p>
                      <a:pPr indent="0" lvl="0" marL="0" marR="0" rtl="0" algn="l">
                        <a:spcBef>
                          <a:spcPts val="0"/>
                        </a:spcBef>
                        <a:spcAft>
                          <a:spcPts val="0"/>
                        </a:spcAft>
                        <a:buNone/>
                      </a:pPr>
                      <a:r>
                        <a:rPr lang="en-GB" sz="1600">
                          <a:latin typeface="Times New Roman"/>
                          <a:ea typeface="Times New Roman"/>
                          <a:cs typeface="Times New Roman"/>
                          <a:sym typeface="Times New Roman"/>
                        </a:rPr>
                        <a:t>30 Mins</a:t>
                      </a:r>
                      <a:endParaRPr/>
                    </a:p>
                  </a:txBody>
                  <a:tcPr marT="45725" marB="45725" marR="91450" marL="91450"/>
                </a:tc>
                <a:tc>
                  <a:txBody>
                    <a:bodyPr/>
                    <a:lstStyle/>
                    <a:p>
                      <a:pPr indent="0" lvl="0" marL="0" marR="0" rtl="0" algn="l">
                        <a:spcBef>
                          <a:spcPts val="0"/>
                        </a:spcBef>
                        <a:spcAft>
                          <a:spcPts val="0"/>
                        </a:spcAft>
                        <a:buNone/>
                      </a:pPr>
                      <a:r>
                        <a:rPr lang="en-GB" sz="1600">
                          <a:latin typeface="Times New Roman"/>
                          <a:ea typeface="Times New Roman"/>
                          <a:cs typeface="Times New Roman"/>
                          <a:sym typeface="Times New Roman"/>
                        </a:rPr>
                        <a:t>Q&amp;A Session on lesson learnt</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Times New Roman"/>
                        <a:buNone/>
                      </a:pPr>
                      <a:r>
                        <a:rPr b="0" i="0" lang="en-GB" sz="1600" u="none" cap="none" strike="noStrike">
                          <a:solidFill>
                            <a:srgbClr val="000000"/>
                          </a:solidFill>
                          <a:latin typeface="Times New Roman"/>
                          <a:ea typeface="Times New Roman"/>
                          <a:cs typeface="Times New Roman"/>
                          <a:sym typeface="Times New Roman"/>
                        </a:rPr>
                        <a:t>Yes/No</a:t>
                      </a:r>
                      <a:endParaRPr b="0" i="0" sz="1600" u="none" cap="none" strike="noStrike">
                        <a:solidFill>
                          <a:srgbClr val="000000"/>
                        </a:solidFill>
                        <a:latin typeface="Times New Roman"/>
                        <a:ea typeface="Times New Roman"/>
                        <a:cs typeface="Times New Roman"/>
                        <a:sym typeface="Times New Roman"/>
                      </a:endParaRPr>
                    </a:p>
                  </a:txBody>
                  <a:tcPr marT="45725" marB="45725" marR="91450" marL="91450"/>
                </a:tc>
              </a:tr>
              <a:tr h="352300">
                <a:tc>
                  <a:txBody>
                    <a:bodyPr/>
                    <a:lstStyle/>
                    <a:p>
                      <a:pPr indent="0" lvl="0" marL="0" marR="0" rtl="0" algn="l">
                        <a:spcBef>
                          <a:spcPts val="0"/>
                        </a:spcBef>
                        <a:spcAft>
                          <a:spcPts val="0"/>
                        </a:spcAft>
                        <a:buNone/>
                      </a:pPr>
                      <a:r>
                        <a:rPr lang="en-GB" sz="1600">
                          <a:latin typeface="Times New Roman"/>
                          <a:ea typeface="Times New Roman"/>
                          <a:cs typeface="Times New Roman"/>
                          <a:sym typeface="Times New Roman"/>
                        </a:rPr>
                        <a:t>15 Mins</a:t>
                      </a:r>
                      <a:endParaRPr/>
                    </a:p>
                  </a:txBody>
                  <a:tcPr marT="45725" marB="45725" marR="91450" marL="91450"/>
                </a:tc>
                <a:tc>
                  <a:txBody>
                    <a:bodyPr/>
                    <a:lstStyle/>
                    <a:p>
                      <a:pPr indent="0" lvl="0" marL="0" marR="0" rtl="0" algn="l">
                        <a:spcBef>
                          <a:spcPts val="0"/>
                        </a:spcBef>
                        <a:spcAft>
                          <a:spcPts val="0"/>
                        </a:spcAft>
                        <a:buNone/>
                      </a:pPr>
                      <a:r>
                        <a:rPr lang="en-GB" sz="1600">
                          <a:latin typeface="Times New Roman"/>
                          <a:ea typeface="Times New Roman"/>
                          <a:cs typeface="Times New Roman"/>
                          <a:sym typeface="Times New Roman"/>
                        </a:rPr>
                        <a:t>Break</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Times New Roman"/>
                        <a:buNone/>
                      </a:pPr>
                      <a:r>
                        <a:rPr b="0" i="0" lang="en-GB" sz="1600" u="none" cap="none" strike="noStrike">
                          <a:solidFill>
                            <a:srgbClr val="000000"/>
                          </a:solidFill>
                          <a:latin typeface="Times New Roman"/>
                          <a:ea typeface="Times New Roman"/>
                          <a:cs typeface="Times New Roman"/>
                          <a:sym typeface="Times New Roman"/>
                        </a:rPr>
                        <a:t>Yes/No</a:t>
                      </a:r>
                      <a:endParaRPr b="0" i="0" sz="1600" u="none" cap="none" strike="noStrike">
                        <a:solidFill>
                          <a:srgbClr val="000000"/>
                        </a:solidFill>
                        <a:latin typeface="Times New Roman"/>
                        <a:ea typeface="Times New Roman"/>
                        <a:cs typeface="Times New Roman"/>
                        <a:sym typeface="Times New Roman"/>
                      </a:endParaRPr>
                    </a:p>
                  </a:txBody>
                  <a:tcPr marT="45725" marB="45725" marR="91450" marL="91450"/>
                </a:tc>
              </a:tr>
              <a:tr h="616500">
                <a:tc>
                  <a:txBody>
                    <a:bodyPr/>
                    <a:lstStyle/>
                    <a:p>
                      <a:pPr indent="0" lvl="0" marL="0" marR="0" rtl="0" algn="l">
                        <a:lnSpc>
                          <a:spcPct val="200000"/>
                        </a:lnSpc>
                        <a:spcBef>
                          <a:spcPts val="0"/>
                        </a:spcBef>
                        <a:spcAft>
                          <a:spcPts val="0"/>
                        </a:spcAft>
                        <a:buNone/>
                      </a:pPr>
                      <a:r>
                        <a:rPr lang="en-GB" sz="1600">
                          <a:latin typeface="Times New Roman"/>
                          <a:ea typeface="Times New Roman"/>
                          <a:cs typeface="Times New Roman"/>
                          <a:sym typeface="Times New Roman"/>
                        </a:rPr>
                        <a:t>60 Mins</a:t>
                      </a:r>
                      <a:endParaRPr/>
                    </a:p>
                  </a:txBody>
                  <a:tcPr marT="45725" marB="45725" marR="91450" marL="91450"/>
                </a:tc>
                <a:tc>
                  <a:txBody>
                    <a:bodyPr/>
                    <a:lstStyle/>
                    <a:p>
                      <a:pPr indent="0" lvl="0" marL="0" marR="0" rtl="0" algn="l">
                        <a:spcBef>
                          <a:spcPts val="0"/>
                        </a:spcBef>
                        <a:spcAft>
                          <a:spcPts val="0"/>
                        </a:spcAft>
                        <a:buNone/>
                      </a:pPr>
                      <a:r>
                        <a:rPr b="0" lang="en-GB" sz="1600">
                          <a:solidFill>
                            <a:schemeClr val="dk1"/>
                          </a:solidFill>
                          <a:latin typeface="Times New Roman"/>
                          <a:ea typeface="Times New Roman"/>
                          <a:cs typeface="Times New Roman"/>
                          <a:sym typeface="Times New Roman"/>
                        </a:rPr>
                        <a:t>Python programming </a:t>
                      </a:r>
                      <a:endParaRPr b="0" sz="1600"/>
                    </a:p>
                  </a:txBody>
                  <a:tcPr marT="45725" marB="45725" marR="91450" marL="91450"/>
                </a:tc>
                <a:tc>
                  <a:txBody>
                    <a:bodyPr/>
                    <a:lstStyle/>
                    <a:p>
                      <a:pPr indent="0" lvl="0" marL="0" marR="0" rtl="0" algn="l">
                        <a:lnSpc>
                          <a:spcPct val="200000"/>
                        </a:lnSpc>
                        <a:spcBef>
                          <a:spcPts val="0"/>
                        </a:spcBef>
                        <a:spcAft>
                          <a:spcPts val="0"/>
                        </a:spcAft>
                        <a:buClr>
                          <a:srgbClr val="000000"/>
                        </a:buClr>
                        <a:buSzPts val="1600"/>
                        <a:buFont typeface="Times New Roman"/>
                        <a:buNone/>
                      </a:pPr>
                      <a:r>
                        <a:rPr b="0" i="0" lang="en-GB" sz="1600" u="none" cap="none" strike="noStrike">
                          <a:solidFill>
                            <a:srgbClr val="000000"/>
                          </a:solidFill>
                          <a:latin typeface="Times New Roman"/>
                          <a:ea typeface="Times New Roman"/>
                          <a:cs typeface="Times New Roman"/>
                          <a:sym typeface="Times New Roman"/>
                        </a:rPr>
                        <a:t>Yes/No</a:t>
                      </a:r>
                      <a:endParaRPr/>
                    </a:p>
                  </a:txBody>
                  <a:tcPr marT="45725" marB="45725" marR="91450" marL="91450"/>
                </a:tc>
              </a:tr>
              <a:tr h="352300">
                <a:tc>
                  <a:txBody>
                    <a:bodyPr/>
                    <a:lstStyle/>
                    <a:p>
                      <a:pPr indent="0" lvl="0" marL="0" marR="0" rtl="0" algn="l">
                        <a:spcBef>
                          <a:spcPts val="0"/>
                        </a:spcBef>
                        <a:spcAft>
                          <a:spcPts val="0"/>
                        </a:spcAft>
                        <a:buNone/>
                      </a:pPr>
                      <a:r>
                        <a:rPr lang="en-GB" sz="1600">
                          <a:latin typeface="Times New Roman"/>
                          <a:ea typeface="Times New Roman"/>
                          <a:cs typeface="Times New Roman"/>
                          <a:sym typeface="Times New Roman"/>
                        </a:rPr>
                        <a:t>15 Mins</a:t>
                      </a:r>
                      <a:endParaRPr/>
                    </a:p>
                  </a:txBody>
                  <a:tcPr marT="45725" marB="45725" marR="91450" marL="91450"/>
                </a:tc>
                <a:tc>
                  <a:txBody>
                    <a:bodyPr/>
                    <a:lstStyle/>
                    <a:p>
                      <a:pPr indent="0" lvl="0" marL="0" marR="0" rtl="0" algn="l">
                        <a:spcBef>
                          <a:spcPts val="0"/>
                        </a:spcBef>
                        <a:spcAft>
                          <a:spcPts val="0"/>
                        </a:spcAft>
                        <a:buNone/>
                      </a:pPr>
                      <a:r>
                        <a:rPr lang="en-GB" sz="1600">
                          <a:latin typeface="Times New Roman"/>
                          <a:ea typeface="Times New Roman"/>
                          <a:cs typeface="Times New Roman"/>
                          <a:sym typeface="Times New Roman"/>
                        </a:rPr>
                        <a:t>Group Discussion</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600"/>
                        <a:buFont typeface="Times New Roman"/>
                        <a:buNone/>
                      </a:pPr>
                      <a:r>
                        <a:rPr b="0" i="0" lang="en-GB" sz="1600" u="none" cap="none" strike="noStrike">
                          <a:solidFill>
                            <a:srgbClr val="000000"/>
                          </a:solidFill>
                          <a:latin typeface="Times New Roman"/>
                          <a:ea typeface="Times New Roman"/>
                          <a:cs typeface="Times New Roman"/>
                          <a:sym typeface="Times New Roman"/>
                        </a:rPr>
                        <a:t>Yes/No</a:t>
                      </a:r>
                      <a:endParaRPr/>
                    </a:p>
                  </a:txBody>
                  <a:tcPr marT="45725" marB="45725" marR="91450" marL="91450"/>
                </a:tc>
              </a:tr>
            </a:tbl>
          </a:graphicData>
        </a:graphic>
      </p:graphicFrame>
      <p:graphicFrame>
        <p:nvGraphicFramePr>
          <p:cNvPr id="150" name="Google Shape;150;p2"/>
          <p:cNvGraphicFramePr/>
          <p:nvPr/>
        </p:nvGraphicFramePr>
        <p:xfrm>
          <a:off x="1150350" y="916084"/>
          <a:ext cx="3000000" cy="3000000"/>
        </p:xfrm>
        <a:graphic>
          <a:graphicData uri="http://schemas.openxmlformats.org/drawingml/2006/table">
            <a:tbl>
              <a:tblPr bandRow="1" firstRow="1">
                <a:noFill/>
                <a:tableStyleId>{AE83A3BD-F951-4A37-82F0-233BB3E32528}</a:tableStyleId>
              </a:tblPr>
              <a:tblGrid>
                <a:gridCol w="1914525"/>
                <a:gridCol w="1914525"/>
              </a:tblGrid>
              <a:tr h="299625">
                <a:tc>
                  <a:txBody>
                    <a:bodyPr/>
                    <a:lstStyle/>
                    <a:p>
                      <a:pPr indent="0" lvl="0" marL="0" marR="0" rtl="0" algn="l">
                        <a:spcBef>
                          <a:spcPts val="0"/>
                        </a:spcBef>
                        <a:spcAft>
                          <a:spcPts val="0"/>
                        </a:spcAft>
                        <a:buNone/>
                      </a:pPr>
                      <a:r>
                        <a:rPr lang="en-GB" sz="1600">
                          <a:latin typeface="Times New Roman"/>
                          <a:ea typeface="Times New Roman"/>
                          <a:cs typeface="Times New Roman"/>
                          <a:sym typeface="Times New Roman"/>
                        </a:rPr>
                        <a:t>Week</a:t>
                      </a:r>
                      <a:endParaRPr/>
                    </a:p>
                  </a:txBody>
                  <a:tcPr marT="45725" marB="45725" marR="91450" marL="91450"/>
                </a:tc>
                <a:tc>
                  <a:txBody>
                    <a:bodyPr/>
                    <a:lstStyle/>
                    <a:p>
                      <a:pPr indent="0" lvl="0" marL="0" marR="0" rtl="0" algn="l">
                        <a:spcBef>
                          <a:spcPts val="0"/>
                        </a:spcBef>
                        <a:spcAft>
                          <a:spcPts val="0"/>
                        </a:spcAft>
                        <a:buNone/>
                      </a:pPr>
                      <a:r>
                        <a:rPr lang="en-GB" sz="1600">
                          <a:latin typeface="Times New Roman"/>
                          <a:ea typeface="Times New Roman"/>
                          <a:cs typeface="Times New Roman"/>
                          <a:sym typeface="Times New Roman"/>
                        </a:rPr>
                        <a:t>3rd Week</a:t>
                      </a:r>
                      <a:endParaRPr/>
                    </a:p>
                  </a:txBody>
                  <a:tcPr marT="45725" marB="45725" marR="91450" marL="91450"/>
                </a:tc>
              </a:tr>
              <a:tr h="299625">
                <a:tc>
                  <a:txBody>
                    <a:bodyPr/>
                    <a:lstStyle/>
                    <a:p>
                      <a:pPr indent="0" lvl="0" marL="0" marR="0" rtl="0" algn="l">
                        <a:spcBef>
                          <a:spcPts val="0"/>
                        </a:spcBef>
                        <a:spcAft>
                          <a:spcPts val="0"/>
                        </a:spcAft>
                        <a:buNone/>
                      </a:pPr>
                      <a:r>
                        <a:rPr lang="en-GB" sz="1600">
                          <a:latin typeface="Times New Roman"/>
                          <a:ea typeface="Times New Roman"/>
                          <a:cs typeface="Times New Roman"/>
                          <a:sym typeface="Times New Roman"/>
                        </a:rPr>
                        <a:t>Day</a:t>
                      </a:r>
                      <a:endParaRPr/>
                    </a:p>
                  </a:txBody>
                  <a:tcPr marT="45725" marB="45725" marR="91450" marL="91450"/>
                </a:tc>
                <a:tc>
                  <a:txBody>
                    <a:bodyPr/>
                    <a:lstStyle/>
                    <a:p>
                      <a:pPr indent="0" lvl="0" marL="0" marR="0" rtl="0" algn="l">
                        <a:spcBef>
                          <a:spcPts val="0"/>
                        </a:spcBef>
                        <a:spcAft>
                          <a:spcPts val="0"/>
                        </a:spcAft>
                        <a:buNone/>
                      </a:pPr>
                      <a:r>
                        <a:t/>
                      </a:r>
                      <a:endParaRPr sz="1600">
                        <a:latin typeface="Times New Roman"/>
                        <a:ea typeface="Times New Roman"/>
                        <a:cs typeface="Times New Roman"/>
                        <a:sym typeface="Times New Roman"/>
                      </a:endParaRPr>
                    </a:p>
                  </a:txBody>
                  <a:tcPr marT="45725" marB="45725" marR="91450" marL="91450"/>
                </a:tc>
              </a:tr>
              <a:tr h="299625">
                <a:tc>
                  <a:txBody>
                    <a:bodyPr/>
                    <a:lstStyle/>
                    <a:p>
                      <a:pPr indent="0" lvl="0" marL="0" marR="0" rtl="0" algn="l">
                        <a:spcBef>
                          <a:spcPts val="0"/>
                        </a:spcBef>
                        <a:spcAft>
                          <a:spcPts val="0"/>
                        </a:spcAft>
                        <a:buNone/>
                      </a:pPr>
                      <a:r>
                        <a:rPr lang="en-GB" sz="1600">
                          <a:latin typeface="Times New Roman"/>
                          <a:ea typeface="Times New Roman"/>
                          <a:cs typeface="Times New Roman"/>
                          <a:sym typeface="Times New Roman"/>
                        </a:rPr>
                        <a:t>Duration</a:t>
                      </a:r>
                      <a:endParaRPr/>
                    </a:p>
                  </a:txBody>
                  <a:tcPr marT="45725" marB="45725" marR="91450" marL="91450"/>
                </a:tc>
                <a:tc>
                  <a:txBody>
                    <a:bodyPr/>
                    <a:lstStyle/>
                    <a:p>
                      <a:pPr indent="0" lvl="0" marL="0" marR="0" rtl="0" algn="l">
                        <a:spcBef>
                          <a:spcPts val="0"/>
                        </a:spcBef>
                        <a:spcAft>
                          <a:spcPts val="0"/>
                        </a:spcAft>
                        <a:buNone/>
                      </a:pPr>
                      <a:r>
                        <a:rPr lang="en-GB" sz="1600">
                          <a:latin typeface="Times New Roman"/>
                          <a:ea typeface="Times New Roman"/>
                          <a:cs typeface="Times New Roman"/>
                          <a:sym typeface="Times New Roman"/>
                        </a:rPr>
                        <a:t>4hrs</a:t>
                      </a:r>
                      <a:endParaRPr/>
                    </a:p>
                  </a:txBody>
                  <a:tcPr marT="45725" marB="45725" marR="91450" marL="91450"/>
                </a:tc>
              </a:tr>
            </a:tbl>
          </a:graphicData>
        </a:graphic>
      </p:graphicFrame>
      <p:sp>
        <p:nvSpPr>
          <p:cNvPr id="151" name="Google Shape;151;p2"/>
          <p:cNvSpPr txBox="1"/>
          <p:nvPr/>
        </p:nvSpPr>
        <p:spPr>
          <a:xfrm>
            <a:off x="3553613" y="916084"/>
            <a:ext cx="5084773" cy="4136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GB" sz="2088" u="none" cap="none" strike="noStrike">
                <a:solidFill>
                  <a:schemeClr val="dk1"/>
                </a:solidFill>
                <a:latin typeface="Times New Roman"/>
                <a:ea typeface="Times New Roman"/>
                <a:cs typeface="Times New Roman"/>
                <a:sym typeface="Times New Roman"/>
              </a:rPr>
              <a:t>Agenda</a:t>
            </a:r>
            <a:endParaRPr b="1" i="0" sz="2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0"/>
          <p:cNvSpPr txBox="1"/>
          <p:nvPr/>
        </p:nvSpPr>
        <p:spPr>
          <a:xfrm>
            <a:off x="838199" y="1093788"/>
            <a:ext cx="10506455" cy="2967208"/>
          </a:xfrm>
          <a:prstGeom prst="rect">
            <a:avLst/>
          </a:prstGeom>
          <a:noFill/>
          <a:ln>
            <a:noFill/>
          </a:ln>
        </p:spPr>
        <p:txBody>
          <a:bodyPr anchorCtr="0" anchor="b" bIns="45700" lIns="91425" spcFirstLastPara="1" rIns="91425" wrap="square" tIns="45700">
            <a:normAutofit/>
          </a:bodyPr>
          <a:lstStyle/>
          <a:p>
            <a:pPr indent="0" lvl="1" marL="457200" marR="0" rtl="0" algn="ctr">
              <a:lnSpc>
                <a:spcPct val="90000"/>
              </a:lnSpc>
              <a:spcBef>
                <a:spcPts val="0"/>
              </a:spcBef>
              <a:spcAft>
                <a:spcPts val="0"/>
              </a:spcAft>
              <a:buNone/>
            </a:pPr>
            <a:r>
              <a:rPr b="0" i="0" lang="en-GB" sz="3200" u="none" cap="none" strike="noStrike">
                <a:solidFill>
                  <a:schemeClr val="dk1"/>
                </a:solidFill>
                <a:latin typeface="Times New Roman"/>
                <a:ea typeface="Times New Roman"/>
                <a:cs typeface="Times New Roman"/>
                <a:sym typeface="Times New Roman"/>
              </a:rPr>
              <a:t>3.2 User and group administration</a:t>
            </a:r>
            <a:endParaRPr/>
          </a:p>
        </p:txBody>
      </p:sp>
      <p:pic>
        <p:nvPicPr>
          <p:cNvPr descr="Text&#10;&#10;Description automatically generated" id="320" name="Google Shape;320;p20"/>
          <p:cNvPicPr preferRelativeResize="0"/>
          <p:nvPr/>
        </p:nvPicPr>
        <p:blipFill rotWithShape="1">
          <a:blip r:embed="rId3">
            <a:alphaModFix/>
          </a:blip>
          <a:srcRect b="0" l="0" r="0" t="0"/>
          <a:stretch/>
        </p:blipFill>
        <p:spPr>
          <a:xfrm>
            <a:off x="5125190" y="2134014"/>
            <a:ext cx="1932471" cy="44337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1"/>
          <p:cNvSpPr txBox="1"/>
          <p:nvPr/>
        </p:nvSpPr>
        <p:spPr>
          <a:xfrm>
            <a:off x="1579418" y="667201"/>
            <a:ext cx="9975272" cy="399405"/>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lang="en-GB" sz="2000">
                <a:solidFill>
                  <a:schemeClr val="dk1"/>
                </a:solidFill>
                <a:latin typeface="Times New Roman"/>
                <a:ea typeface="Times New Roman"/>
                <a:cs typeface="Times New Roman"/>
                <a:sym typeface="Times New Roman"/>
              </a:rPr>
              <a:t>What is user group management?</a:t>
            </a:r>
            <a:endParaRPr/>
          </a:p>
        </p:txBody>
      </p:sp>
      <p:sp>
        <p:nvSpPr>
          <p:cNvPr id="326" name="Google Shape;326;p21"/>
          <p:cNvSpPr txBox="1"/>
          <p:nvPr/>
        </p:nvSpPr>
        <p:spPr>
          <a:xfrm>
            <a:off x="1579418" y="1263594"/>
            <a:ext cx="9975272" cy="36875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7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User group is a set of people/ users with similar interests and goals.</a:t>
            </a:r>
            <a:endParaRPr/>
          </a:p>
        </p:txBody>
      </p:sp>
      <p:sp>
        <p:nvSpPr>
          <p:cNvPr id="327" name="Google Shape;327;p21"/>
          <p:cNvSpPr txBox="1"/>
          <p:nvPr/>
        </p:nvSpPr>
        <p:spPr>
          <a:xfrm>
            <a:off x="1953491" y="1829337"/>
            <a:ext cx="9975271"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800">
                <a:solidFill>
                  <a:srgbClr val="000000"/>
                </a:solidFill>
                <a:latin typeface="Times New Roman"/>
                <a:ea typeface="Times New Roman"/>
                <a:cs typeface="Times New Roman"/>
                <a:sym typeface="Times New Roman"/>
              </a:rPr>
              <a:t>Example:-</a:t>
            </a:r>
            <a:endParaRPr/>
          </a:p>
          <a:p>
            <a:pPr indent="0" lvl="0" marL="0" marR="0" rtl="0" algn="l">
              <a:spcBef>
                <a:spcPts val="0"/>
              </a:spcBef>
              <a:spcAft>
                <a:spcPts val="0"/>
              </a:spcAft>
              <a:buNone/>
            </a:pPr>
            <a:r>
              <a:rPr lang="en-GB" sz="1800">
                <a:solidFill>
                  <a:schemeClr val="dk1"/>
                </a:solidFill>
                <a:latin typeface="Times New Roman"/>
                <a:ea typeface="Times New Roman"/>
                <a:cs typeface="Times New Roman"/>
                <a:sym typeface="Times New Roman"/>
              </a:rPr>
              <a:t>Using this option Bank Administrator can maintain the user groups of Bank administrator and of corporate users of same party ID. User groups maintained by administrators for Bank administrator users and corporate users are used while creating approval workflows and approval rules.</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GB" sz="1800">
                <a:solidFill>
                  <a:schemeClr val="dk1"/>
                </a:solidFill>
                <a:latin typeface="Times New Roman"/>
                <a:ea typeface="Times New Roman"/>
                <a:cs typeface="Times New Roman"/>
                <a:sym typeface="Times New Roman"/>
              </a:rPr>
              <a:t>Also, the user groups created for Bank Administrator type of user are used for mapping secured mail subjects. Each subject category can be linked to a group of bank administrator users. So that administrators will receive the mails only of the subjects mapped to the users.</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GB" sz="1800">
                <a:solidFill>
                  <a:schemeClr val="dk1"/>
                </a:solidFill>
                <a:latin typeface="Times New Roman"/>
                <a:ea typeface="Times New Roman"/>
                <a:cs typeface="Times New Roman"/>
                <a:sym typeface="Times New Roman"/>
              </a:rPr>
              <a:t>Pre-Requisites</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Transaction access is provided to Bank Administrator.</a:t>
            </a:r>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Multiple corporate and administrator users are maintained.</a:t>
            </a:r>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Approval rule set up for Bank administrator to perform the actions.</a:t>
            </a:r>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Party preference for which the groups are to be created is maintained and is active.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2"/>
          <p:cNvSpPr txBox="1"/>
          <p:nvPr/>
        </p:nvSpPr>
        <p:spPr>
          <a:xfrm>
            <a:off x="1690255" y="902217"/>
            <a:ext cx="9975272" cy="460895"/>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lang="en-GB" sz="2400">
                <a:solidFill>
                  <a:schemeClr val="dk1"/>
                </a:solidFill>
                <a:latin typeface="Times New Roman"/>
                <a:ea typeface="Times New Roman"/>
                <a:cs typeface="Times New Roman"/>
                <a:sym typeface="Times New Roman"/>
              </a:rPr>
              <a:t>Workflow</a:t>
            </a:r>
            <a:endParaRPr/>
          </a:p>
        </p:txBody>
      </p:sp>
      <p:pic>
        <p:nvPicPr>
          <p:cNvPr descr="A diagram of a company&#10;&#10;Description automatically generated" id="333" name="Google Shape;333;p22"/>
          <p:cNvPicPr preferRelativeResize="0"/>
          <p:nvPr/>
        </p:nvPicPr>
        <p:blipFill rotWithShape="1">
          <a:blip r:embed="rId3">
            <a:alphaModFix/>
          </a:blip>
          <a:srcRect b="0" l="0" r="0" t="0"/>
          <a:stretch/>
        </p:blipFill>
        <p:spPr>
          <a:xfrm>
            <a:off x="1862331" y="1957182"/>
            <a:ext cx="9631119" cy="29436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23"/>
          <p:cNvPicPr preferRelativeResize="0"/>
          <p:nvPr/>
        </p:nvPicPr>
        <p:blipFill rotWithShape="1">
          <a:blip r:embed="rId3">
            <a:alphaModFix/>
          </a:blip>
          <a:srcRect b="0" l="0" r="0" t="0"/>
          <a:stretch/>
        </p:blipFill>
        <p:spPr>
          <a:xfrm>
            <a:off x="2424333" y="687167"/>
            <a:ext cx="7343334" cy="54836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4"/>
          <p:cNvSpPr txBox="1"/>
          <p:nvPr/>
        </p:nvSpPr>
        <p:spPr>
          <a:xfrm>
            <a:off x="838199" y="1093788"/>
            <a:ext cx="10506455" cy="2967208"/>
          </a:xfrm>
          <a:prstGeom prst="rect">
            <a:avLst/>
          </a:prstGeom>
          <a:noFill/>
          <a:ln>
            <a:noFill/>
          </a:ln>
        </p:spPr>
        <p:txBody>
          <a:bodyPr anchorCtr="0" anchor="b" bIns="45700" lIns="91425" spcFirstLastPara="1" rIns="91425" wrap="square" tIns="45700">
            <a:normAutofit/>
          </a:bodyPr>
          <a:lstStyle/>
          <a:p>
            <a:pPr indent="0" lvl="1" marL="457200" marR="0" rtl="0" algn="ctr">
              <a:lnSpc>
                <a:spcPct val="90000"/>
              </a:lnSpc>
              <a:spcBef>
                <a:spcPts val="0"/>
              </a:spcBef>
              <a:spcAft>
                <a:spcPts val="0"/>
              </a:spcAft>
              <a:buNone/>
            </a:pPr>
            <a:r>
              <a:rPr b="0" i="0" lang="en-GB" sz="3200" u="none" cap="none" strike="noStrike">
                <a:solidFill>
                  <a:schemeClr val="dk1"/>
                </a:solidFill>
                <a:latin typeface="Times New Roman"/>
                <a:ea typeface="Times New Roman"/>
                <a:cs typeface="Times New Roman"/>
                <a:sym typeface="Times New Roman"/>
              </a:rPr>
              <a:t>3.3 File system management</a:t>
            </a:r>
            <a:endParaRPr/>
          </a:p>
        </p:txBody>
      </p:sp>
      <p:pic>
        <p:nvPicPr>
          <p:cNvPr descr="Text&#10;&#10;Description automatically generated" id="344" name="Google Shape;344;p24"/>
          <p:cNvPicPr preferRelativeResize="0"/>
          <p:nvPr/>
        </p:nvPicPr>
        <p:blipFill rotWithShape="1">
          <a:blip r:embed="rId3">
            <a:alphaModFix/>
          </a:blip>
          <a:srcRect b="0" l="0" r="0" t="0"/>
          <a:stretch/>
        </p:blipFill>
        <p:spPr>
          <a:xfrm>
            <a:off x="5125190" y="1992400"/>
            <a:ext cx="1932471" cy="44337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5"/>
          <p:cNvSpPr txBox="1"/>
          <p:nvPr/>
        </p:nvSpPr>
        <p:spPr>
          <a:xfrm>
            <a:off x="1593699" y="808091"/>
            <a:ext cx="56270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Times New Roman"/>
                <a:ea typeface="Times New Roman"/>
                <a:cs typeface="Times New Roman"/>
                <a:sym typeface="Times New Roman"/>
              </a:rPr>
              <a:t>What is a File System?</a:t>
            </a:r>
            <a:endParaRPr/>
          </a:p>
        </p:txBody>
      </p:sp>
      <p:sp>
        <p:nvSpPr>
          <p:cNvPr id="350" name="Google Shape;350;p25"/>
          <p:cNvSpPr txBox="1"/>
          <p:nvPr/>
        </p:nvSpPr>
        <p:spPr>
          <a:xfrm>
            <a:off x="1593699" y="1436851"/>
            <a:ext cx="9697756" cy="461305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GB" sz="1800">
                <a:solidFill>
                  <a:schemeClr val="dk1"/>
                </a:solidFill>
                <a:latin typeface="Times New Roman"/>
                <a:ea typeface="Times New Roman"/>
                <a:cs typeface="Times New Roman"/>
                <a:sym typeface="Times New Roman"/>
              </a:rPr>
              <a:t>A file system is a method an operating system uses to store, organize, and manage files and directories on a storage device. Some common types of file systems include:</a:t>
            </a:r>
            <a:endParaRPr/>
          </a:p>
          <a:p>
            <a:pPr indent="0" lvl="0" marL="0" marR="0" rtl="0" algn="l">
              <a:lnSpc>
                <a:spcPct val="15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FAT (File Allocation Table): An older file system used by older versions of Windows and other operating systems.</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NTFS (New Technology File System): A modern file system used by Windows. It supports features such as file and folder permissions, compression, and encryption.</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ext (Extended File System): A file system commonly used on Linux and Unix-based operating systems.</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HFS (Hierarchical File System): A file system used by macOS.</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APFS (Apple File System): A new file system introduced by Apple for their Macs and iOS devices.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6"/>
          <p:cNvSpPr txBox="1"/>
          <p:nvPr/>
        </p:nvSpPr>
        <p:spPr>
          <a:xfrm>
            <a:off x="838199" y="1093788"/>
            <a:ext cx="10506455" cy="2967208"/>
          </a:xfrm>
          <a:prstGeom prst="rect">
            <a:avLst/>
          </a:prstGeom>
          <a:noFill/>
          <a:ln>
            <a:noFill/>
          </a:ln>
        </p:spPr>
        <p:txBody>
          <a:bodyPr anchorCtr="0" anchor="b" bIns="45700" lIns="91425" spcFirstLastPara="1" rIns="91425" wrap="square" tIns="45700">
            <a:normAutofit/>
          </a:bodyPr>
          <a:lstStyle/>
          <a:p>
            <a:pPr indent="0" lvl="1" marL="457200" marR="0" rtl="0" algn="ctr">
              <a:lnSpc>
                <a:spcPct val="90000"/>
              </a:lnSpc>
              <a:spcBef>
                <a:spcPts val="0"/>
              </a:spcBef>
              <a:spcAft>
                <a:spcPts val="0"/>
              </a:spcAft>
              <a:buNone/>
            </a:pPr>
            <a:r>
              <a:rPr b="0" i="0" lang="en-GB" sz="3200" u="none" cap="none" strike="noStrike">
                <a:solidFill>
                  <a:schemeClr val="dk1"/>
                </a:solidFill>
                <a:latin typeface="Times New Roman"/>
                <a:ea typeface="Times New Roman"/>
                <a:cs typeface="Times New Roman"/>
                <a:sym typeface="Times New Roman"/>
              </a:rPr>
              <a:t>Q&amp;Q Session on Lesson learned</a:t>
            </a:r>
            <a:endParaRPr/>
          </a:p>
        </p:txBody>
      </p:sp>
      <p:pic>
        <p:nvPicPr>
          <p:cNvPr descr="Text&#10;&#10;Description automatically generated" id="356" name="Google Shape;356;p26"/>
          <p:cNvPicPr preferRelativeResize="0"/>
          <p:nvPr/>
        </p:nvPicPr>
        <p:blipFill rotWithShape="1">
          <a:blip r:embed="rId3">
            <a:alphaModFix/>
          </a:blip>
          <a:srcRect b="0" l="0" r="0" t="0"/>
          <a:stretch/>
        </p:blipFill>
        <p:spPr>
          <a:xfrm>
            <a:off x="5125190" y="2134014"/>
            <a:ext cx="1932471" cy="44337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7"/>
          <p:cNvSpPr txBox="1"/>
          <p:nvPr/>
        </p:nvSpPr>
        <p:spPr>
          <a:xfrm>
            <a:off x="1587267" y="1214840"/>
            <a:ext cx="923313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2000" u="none" strike="noStrike">
                <a:solidFill>
                  <a:schemeClr val="dk1"/>
                </a:solidFill>
                <a:latin typeface="Times New Roman"/>
                <a:ea typeface="Times New Roman"/>
                <a:cs typeface="Times New Roman"/>
                <a:sym typeface="Times New Roman"/>
              </a:rPr>
              <a:t>Q1: Describe the steps to install a Linux operating system on a new machine.</a:t>
            </a:r>
            <a:endParaRPr sz="2000">
              <a:solidFill>
                <a:schemeClr val="dk1"/>
              </a:solidFill>
              <a:latin typeface="Times New Roman"/>
              <a:ea typeface="Times New Roman"/>
              <a:cs typeface="Times New Roman"/>
              <a:sym typeface="Times New Roman"/>
            </a:endParaRPr>
          </a:p>
        </p:txBody>
      </p:sp>
      <p:sp>
        <p:nvSpPr>
          <p:cNvPr id="362" name="Google Shape;362;p27"/>
          <p:cNvSpPr txBox="1"/>
          <p:nvPr/>
        </p:nvSpPr>
        <p:spPr>
          <a:xfrm>
            <a:off x="2175167" y="1942915"/>
            <a:ext cx="8645236" cy="420435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A1:</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Download the desired Linux distribution ISO file.</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Create a bootable USB drive using tools like Rufus or UNetbootin.</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Insert the USB drive into the new machine and boot from it.</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Follow the on-screen instructions to select language, keyboard layout, and other preferences.</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Partition the hard drive if necessary, choosing either automatic or manual partitioning.</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Complete the installation process by setting up user accounts, passwords, and any additional configurations.</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Reboot the system and remove the USB drive.</a:t>
            </a:r>
            <a:endParaRPr/>
          </a:p>
        </p:txBody>
      </p:sp>
      <p:sp>
        <p:nvSpPr>
          <p:cNvPr id="363" name="Google Shape;363;p27"/>
          <p:cNvSpPr txBox="1"/>
          <p:nvPr/>
        </p:nvSpPr>
        <p:spPr>
          <a:xfrm>
            <a:off x="3082636" y="545923"/>
            <a:ext cx="6026728"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2000">
                <a:solidFill>
                  <a:schemeClr val="dk1"/>
                </a:solidFill>
                <a:latin typeface="Times New Roman"/>
                <a:ea typeface="Times New Roman"/>
                <a:cs typeface="Times New Roman"/>
                <a:sym typeface="Times New Roman"/>
              </a:rPr>
              <a:t>Q&amp;Q Session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8"/>
          <p:cNvSpPr txBox="1"/>
          <p:nvPr/>
        </p:nvSpPr>
        <p:spPr>
          <a:xfrm>
            <a:off x="1628828" y="1214840"/>
            <a:ext cx="908491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2000" u="none" strike="noStrike">
                <a:solidFill>
                  <a:schemeClr val="dk1"/>
                </a:solidFill>
                <a:latin typeface="Times New Roman"/>
                <a:ea typeface="Times New Roman"/>
                <a:cs typeface="Times New Roman"/>
                <a:sym typeface="Times New Roman"/>
              </a:rPr>
              <a:t>Q2: What is the purpose of the Windows Registry, and how is it accessed?</a:t>
            </a:r>
            <a:endParaRPr sz="2000">
              <a:solidFill>
                <a:schemeClr val="dk1"/>
              </a:solidFill>
              <a:latin typeface="Times New Roman"/>
              <a:ea typeface="Times New Roman"/>
              <a:cs typeface="Times New Roman"/>
              <a:sym typeface="Times New Roman"/>
            </a:endParaRPr>
          </a:p>
        </p:txBody>
      </p:sp>
      <p:sp>
        <p:nvSpPr>
          <p:cNvPr id="369" name="Google Shape;369;p28"/>
          <p:cNvSpPr txBox="1"/>
          <p:nvPr/>
        </p:nvSpPr>
        <p:spPr>
          <a:xfrm>
            <a:off x="2216729" y="1700984"/>
            <a:ext cx="8645236" cy="129439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GB" sz="1800">
                <a:solidFill>
                  <a:schemeClr val="dk1"/>
                </a:solidFill>
                <a:latin typeface="Times New Roman"/>
                <a:ea typeface="Times New Roman"/>
                <a:cs typeface="Times New Roman"/>
                <a:sym typeface="Times New Roman"/>
              </a:rPr>
              <a:t>A2: The Windows Registry is a hierarchical database that stores low-level settings and configurations for the operating system and installed applications. It can be accessed using the Registry Editor tool, which is launched by typing regedit in the Run dialog (Win + R).</a:t>
            </a:r>
            <a:endParaRPr sz="1800">
              <a:solidFill>
                <a:schemeClr val="dk1"/>
              </a:solidFill>
              <a:latin typeface="Times New Roman"/>
              <a:ea typeface="Times New Roman"/>
              <a:cs typeface="Times New Roman"/>
              <a:sym typeface="Times New Roman"/>
            </a:endParaRPr>
          </a:p>
        </p:txBody>
      </p:sp>
      <p:sp>
        <p:nvSpPr>
          <p:cNvPr id="370" name="Google Shape;370;p28"/>
          <p:cNvSpPr txBox="1"/>
          <p:nvPr/>
        </p:nvSpPr>
        <p:spPr>
          <a:xfrm>
            <a:off x="1628828" y="3228945"/>
            <a:ext cx="84512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2000" u="none" strike="noStrike">
                <a:solidFill>
                  <a:schemeClr val="dk1"/>
                </a:solidFill>
                <a:latin typeface="Times New Roman"/>
                <a:ea typeface="Times New Roman"/>
                <a:cs typeface="Times New Roman"/>
                <a:sym typeface="Times New Roman"/>
              </a:rPr>
              <a:t>Q3: How can you configure network settings on a Linux system?</a:t>
            </a:r>
            <a:endParaRPr sz="2000">
              <a:solidFill>
                <a:schemeClr val="dk1"/>
              </a:solidFill>
              <a:latin typeface="Times New Roman"/>
              <a:ea typeface="Times New Roman"/>
              <a:cs typeface="Times New Roman"/>
              <a:sym typeface="Times New Roman"/>
            </a:endParaRPr>
          </a:p>
        </p:txBody>
      </p:sp>
      <p:sp>
        <p:nvSpPr>
          <p:cNvPr id="371" name="Google Shape;371;p28"/>
          <p:cNvSpPr txBox="1"/>
          <p:nvPr/>
        </p:nvSpPr>
        <p:spPr>
          <a:xfrm>
            <a:off x="2216729" y="3629055"/>
            <a:ext cx="9975273" cy="253550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GB" sz="1800" u="none" strike="noStrike">
                <a:solidFill>
                  <a:schemeClr val="dk1"/>
                </a:solidFill>
                <a:latin typeface="Times New Roman"/>
                <a:ea typeface="Times New Roman"/>
                <a:cs typeface="Times New Roman"/>
                <a:sym typeface="Times New Roman"/>
              </a:rPr>
              <a:t>A3:</a:t>
            </a:r>
            <a:r>
              <a:rPr b="0" i="0" lang="en-GB" sz="1800" u="none" strike="noStrike">
                <a:solidFill>
                  <a:schemeClr val="dk1"/>
                </a:solidFill>
                <a:latin typeface="Times New Roman"/>
                <a:ea typeface="Times New Roman"/>
                <a:cs typeface="Times New Roman"/>
                <a:sym typeface="Times New Roman"/>
              </a:rPr>
              <a:t> The TCP/IP protocol suite consists of four layers:</a:t>
            </a:r>
            <a:endParaRPr/>
          </a:p>
          <a:p>
            <a:pPr indent="-114300" lvl="0" marL="0" marR="0" rtl="0" algn="l">
              <a:lnSpc>
                <a:spcPct val="150000"/>
              </a:lnSpc>
              <a:spcBef>
                <a:spcPts val="0"/>
              </a:spcBef>
              <a:spcAft>
                <a:spcPts val="0"/>
              </a:spcAft>
              <a:buClr>
                <a:schemeClr val="dk1"/>
              </a:buClr>
              <a:buSzPts val="1800"/>
              <a:buFont typeface="Times New Roman"/>
              <a:buAutoNum type="arabicPeriod"/>
            </a:pPr>
            <a:r>
              <a:rPr b="1" i="0" lang="en-GB" sz="1800" u="none" strike="noStrike">
                <a:solidFill>
                  <a:schemeClr val="dk1"/>
                </a:solidFill>
                <a:latin typeface="Times New Roman"/>
                <a:ea typeface="Times New Roman"/>
                <a:cs typeface="Times New Roman"/>
                <a:sym typeface="Times New Roman"/>
              </a:rPr>
              <a:t>Application Layer</a:t>
            </a:r>
            <a:r>
              <a:rPr b="0" i="0" lang="en-GB" sz="1800" u="none" strike="noStrike">
                <a:solidFill>
                  <a:schemeClr val="dk1"/>
                </a:solidFill>
                <a:latin typeface="Times New Roman"/>
                <a:ea typeface="Times New Roman"/>
                <a:cs typeface="Times New Roman"/>
                <a:sym typeface="Times New Roman"/>
              </a:rPr>
              <a:t>: Includes protocols like HTTP, FTP, SMTP, which provide specific data communication services.</a:t>
            </a:r>
            <a:endParaRPr/>
          </a:p>
          <a:p>
            <a:pPr indent="-114300" lvl="0" marL="0" marR="0" rtl="0" algn="l">
              <a:lnSpc>
                <a:spcPct val="150000"/>
              </a:lnSpc>
              <a:spcBef>
                <a:spcPts val="0"/>
              </a:spcBef>
              <a:spcAft>
                <a:spcPts val="0"/>
              </a:spcAft>
              <a:buClr>
                <a:schemeClr val="dk1"/>
              </a:buClr>
              <a:buSzPts val="1800"/>
              <a:buFont typeface="Times New Roman"/>
              <a:buAutoNum type="arabicPeriod"/>
            </a:pPr>
            <a:r>
              <a:rPr b="1" i="0" lang="en-GB" sz="1800" u="none" strike="noStrike">
                <a:solidFill>
                  <a:schemeClr val="dk1"/>
                </a:solidFill>
                <a:latin typeface="Times New Roman"/>
                <a:ea typeface="Times New Roman"/>
                <a:cs typeface="Times New Roman"/>
                <a:sym typeface="Times New Roman"/>
              </a:rPr>
              <a:t>Transport Layer</a:t>
            </a:r>
            <a:r>
              <a:rPr b="0" i="0" lang="en-GB" sz="1800" u="none" strike="noStrike">
                <a:solidFill>
                  <a:schemeClr val="dk1"/>
                </a:solidFill>
                <a:latin typeface="Times New Roman"/>
                <a:ea typeface="Times New Roman"/>
                <a:cs typeface="Times New Roman"/>
                <a:sym typeface="Times New Roman"/>
              </a:rPr>
              <a:t>: Includes TCP and UDP, which provide end-to-end communication services.</a:t>
            </a:r>
            <a:endParaRPr/>
          </a:p>
          <a:p>
            <a:pPr indent="-114300" lvl="0" marL="0" marR="0" rtl="0" algn="l">
              <a:lnSpc>
                <a:spcPct val="150000"/>
              </a:lnSpc>
              <a:spcBef>
                <a:spcPts val="0"/>
              </a:spcBef>
              <a:spcAft>
                <a:spcPts val="0"/>
              </a:spcAft>
              <a:buClr>
                <a:schemeClr val="dk1"/>
              </a:buClr>
              <a:buSzPts val="1800"/>
              <a:buFont typeface="Times New Roman"/>
              <a:buAutoNum type="arabicPeriod"/>
            </a:pPr>
            <a:r>
              <a:rPr b="1" i="0" lang="en-GB" sz="1800" u="none" strike="noStrike">
                <a:solidFill>
                  <a:schemeClr val="dk1"/>
                </a:solidFill>
                <a:latin typeface="Times New Roman"/>
                <a:ea typeface="Times New Roman"/>
                <a:cs typeface="Times New Roman"/>
                <a:sym typeface="Times New Roman"/>
              </a:rPr>
              <a:t>Internet Layer</a:t>
            </a:r>
            <a:r>
              <a:rPr b="0" i="0" lang="en-GB" sz="1800" u="none" strike="noStrike">
                <a:solidFill>
                  <a:schemeClr val="dk1"/>
                </a:solidFill>
                <a:latin typeface="Times New Roman"/>
                <a:ea typeface="Times New Roman"/>
                <a:cs typeface="Times New Roman"/>
                <a:sym typeface="Times New Roman"/>
              </a:rPr>
              <a:t>: Includes IP, ICMP, ARP, which handle addressing and routing of packets.</a:t>
            </a:r>
            <a:endParaRPr/>
          </a:p>
          <a:p>
            <a:pPr indent="-114300" lvl="0" marL="0" marR="0" rtl="0" algn="l">
              <a:lnSpc>
                <a:spcPct val="150000"/>
              </a:lnSpc>
              <a:spcBef>
                <a:spcPts val="0"/>
              </a:spcBef>
              <a:spcAft>
                <a:spcPts val="0"/>
              </a:spcAft>
              <a:buClr>
                <a:schemeClr val="dk1"/>
              </a:buClr>
              <a:buSzPts val="1800"/>
              <a:buFont typeface="Times New Roman"/>
              <a:buAutoNum type="arabicPeriod"/>
            </a:pPr>
            <a:r>
              <a:rPr b="1" i="0" lang="en-GB" sz="1800" u="none" strike="noStrike">
                <a:solidFill>
                  <a:schemeClr val="dk1"/>
                </a:solidFill>
                <a:latin typeface="Times New Roman"/>
                <a:ea typeface="Times New Roman"/>
                <a:cs typeface="Times New Roman"/>
                <a:sym typeface="Times New Roman"/>
              </a:rPr>
              <a:t>Network Interface Layer</a:t>
            </a:r>
            <a:r>
              <a:rPr b="0" i="0" lang="en-GB" sz="1800" u="none" strike="noStrike">
                <a:solidFill>
                  <a:schemeClr val="dk1"/>
                </a:solidFill>
                <a:latin typeface="Times New Roman"/>
                <a:ea typeface="Times New Roman"/>
                <a:cs typeface="Times New Roman"/>
                <a:sym typeface="Times New Roman"/>
              </a:rPr>
              <a:t>: Manages the physical transmission of data over network hardware.</a:t>
            </a:r>
            <a:endParaRPr/>
          </a:p>
        </p:txBody>
      </p:sp>
      <p:sp>
        <p:nvSpPr>
          <p:cNvPr id="372" name="Google Shape;372;p28"/>
          <p:cNvSpPr txBox="1"/>
          <p:nvPr/>
        </p:nvSpPr>
        <p:spPr>
          <a:xfrm>
            <a:off x="3082636" y="545923"/>
            <a:ext cx="6026728"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2000">
                <a:solidFill>
                  <a:schemeClr val="dk1"/>
                </a:solidFill>
                <a:latin typeface="Times New Roman"/>
                <a:ea typeface="Times New Roman"/>
                <a:cs typeface="Times New Roman"/>
                <a:sym typeface="Times New Roman"/>
              </a:rPr>
              <a:t>Q&amp;Q Session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9"/>
          <p:cNvSpPr txBox="1"/>
          <p:nvPr/>
        </p:nvSpPr>
        <p:spPr>
          <a:xfrm>
            <a:off x="1545701" y="1214840"/>
            <a:ext cx="782898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2000" u="none" strike="noStrike">
                <a:solidFill>
                  <a:schemeClr val="dk1"/>
                </a:solidFill>
                <a:latin typeface="Times New Roman"/>
                <a:ea typeface="Times New Roman"/>
                <a:cs typeface="Times New Roman"/>
                <a:sym typeface="Times New Roman"/>
              </a:rPr>
              <a:t>Q3: Write a Python function to read a file and print its contents.</a:t>
            </a:r>
            <a:endParaRPr sz="2000">
              <a:solidFill>
                <a:schemeClr val="dk1"/>
              </a:solidFill>
              <a:latin typeface="Times New Roman"/>
              <a:ea typeface="Times New Roman"/>
              <a:cs typeface="Times New Roman"/>
              <a:sym typeface="Times New Roman"/>
            </a:endParaRPr>
          </a:p>
        </p:txBody>
      </p:sp>
      <p:sp>
        <p:nvSpPr>
          <p:cNvPr id="378" name="Google Shape;378;p29"/>
          <p:cNvSpPr txBox="1"/>
          <p:nvPr/>
        </p:nvSpPr>
        <p:spPr>
          <a:xfrm>
            <a:off x="3082636" y="545923"/>
            <a:ext cx="6026728"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2000">
                <a:solidFill>
                  <a:schemeClr val="dk1"/>
                </a:solidFill>
                <a:latin typeface="Times New Roman"/>
                <a:ea typeface="Times New Roman"/>
                <a:cs typeface="Times New Roman"/>
                <a:sym typeface="Times New Roman"/>
              </a:rPr>
              <a:t>Q&amp;Q Session </a:t>
            </a:r>
            <a:endParaRPr/>
          </a:p>
        </p:txBody>
      </p:sp>
      <p:sp>
        <p:nvSpPr>
          <p:cNvPr id="379" name="Google Shape;379;p29"/>
          <p:cNvSpPr txBox="1"/>
          <p:nvPr/>
        </p:nvSpPr>
        <p:spPr>
          <a:xfrm>
            <a:off x="2133602" y="1695343"/>
            <a:ext cx="6098344" cy="170450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GB" sz="1800" u="none" strike="noStrike">
                <a:solidFill>
                  <a:schemeClr val="dk1"/>
                </a:solidFill>
                <a:latin typeface="Times New Roman"/>
                <a:ea typeface="Times New Roman"/>
                <a:cs typeface="Times New Roman"/>
                <a:sym typeface="Times New Roman"/>
              </a:rPr>
              <a:t>A2:</a:t>
            </a:r>
            <a:endParaRPr/>
          </a:p>
          <a:p>
            <a:pPr indent="0" lvl="0" marL="0" marR="0" rtl="0" algn="l">
              <a:lnSpc>
                <a:spcPct val="150000"/>
              </a:lnSpc>
              <a:spcBef>
                <a:spcPts val="0"/>
              </a:spcBef>
              <a:spcAft>
                <a:spcPts val="0"/>
              </a:spcAft>
              <a:buNone/>
            </a:pPr>
            <a:r>
              <a:rPr lang="en-GB" sz="1800">
                <a:solidFill>
                  <a:schemeClr val="dk1"/>
                </a:solidFill>
                <a:latin typeface="Times New Roman"/>
                <a:ea typeface="Times New Roman"/>
                <a:cs typeface="Times New Roman"/>
                <a:sym typeface="Times New Roman"/>
              </a:rPr>
              <a:t>pythonCopy code</a:t>
            </a:r>
            <a:endParaRPr/>
          </a:p>
          <a:p>
            <a:pPr indent="0" lvl="0" marL="0" marR="0" rtl="0" algn="l">
              <a:lnSpc>
                <a:spcPct val="150000"/>
              </a:lnSpc>
              <a:spcBef>
                <a:spcPts val="0"/>
              </a:spcBef>
              <a:spcAft>
                <a:spcPts val="0"/>
              </a:spcAft>
              <a:buNone/>
            </a:pPr>
            <a:r>
              <a:rPr lang="en-GB" sz="1800">
                <a:solidFill>
                  <a:srgbClr val="2E95D3"/>
                </a:solidFill>
                <a:latin typeface="Times New Roman"/>
                <a:ea typeface="Times New Roman"/>
                <a:cs typeface="Times New Roman"/>
                <a:sym typeface="Times New Roman"/>
              </a:rPr>
              <a:t>def</a:t>
            </a:r>
            <a:r>
              <a:rPr lang="en-GB" sz="1800">
                <a:solidFill>
                  <a:schemeClr val="dk1"/>
                </a:solidFill>
                <a:latin typeface="Times New Roman"/>
                <a:ea typeface="Times New Roman"/>
                <a:cs typeface="Times New Roman"/>
                <a:sym typeface="Times New Roman"/>
              </a:rPr>
              <a:t> </a:t>
            </a:r>
            <a:r>
              <a:rPr lang="en-GB" sz="1800">
                <a:solidFill>
                  <a:srgbClr val="F22C3D"/>
                </a:solidFill>
                <a:latin typeface="Times New Roman"/>
                <a:ea typeface="Times New Roman"/>
                <a:cs typeface="Times New Roman"/>
                <a:sym typeface="Times New Roman"/>
              </a:rPr>
              <a:t>read_file</a:t>
            </a:r>
            <a:r>
              <a:rPr lang="en-GB" sz="1800">
                <a:solidFill>
                  <a:schemeClr val="dk1"/>
                </a:solidFill>
                <a:latin typeface="Times New Roman"/>
                <a:ea typeface="Times New Roman"/>
                <a:cs typeface="Times New Roman"/>
                <a:sym typeface="Times New Roman"/>
              </a:rPr>
              <a:t>(file_path): </a:t>
            </a:r>
            <a:r>
              <a:rPr lang="en-GB" sz="1800">
                <a:solidFill>
                  <a:srgbClr val="2E95D3"/>
                </a:solidFill>
                <a:latin typeface="Times New Roman"/>
                <a:ea typeface="Times New Roman"/>
                <a:cs typeface="Times New Roman"/>
                <a:sym typeface="Times New Roman"/>
              </a:rPr>
              <a:t>with</a:t>
            </a:r>
            <a:r>
              <a:rPr lang="en-GB" sz="1800">
                <a:solidFill>
                  <a:schemeClr val="dk1"/>
                </a:solidFill>
                <a:latin typeface="Times New Roman"/>
                <a:ea typeface="Times New Roman"/>
                <a:cs typeface="Times New Roman"/>
                <a:sym typeface="Times New Roman"/>
              </a:rPr>
              <a:t> </a:t>
            </a:r>
            <a:r>
              <a:rPr lang="en-GB" sz="1800">
                <a:solidFill>
                  <a:srgbClr val="E9950C"/>
                </a:solidFill>
                <a:latin typeface="Times New Roman"/>
                <a:ea typeface="Times New Roman"/>
                <a:cs typeface="Times New Roman"/>
                <a:sym typeface="Times New Roman"/>
              </a:rPr>
              <a:t>open</a:t>
            </a:r>
            <a:r>
              <a:rPr lang="en-GB" sz="1800">
                <a:solidFill>
                  <a:schemeClr val="dk1"/>
                </a:solidFill>
                <a:latin typeface="Times New Roman"/>
                <a:ea typeface="Times New Roman"/>
                <a:cs typeface="Times New Roman"/>
                <a:sym typeface="Times New Roman"/>
              </a:rPr>
              <a:t>(file_path, </a:t>
            </a:r>
            <a:r>
              <a:rPr lang="en-GB" sz="1800">
                <a:solidFill>
                  <a:srgbClr val="00A67D"/>
                </a:solidFill>
                <a:latin typeface="Times New Roman"/>
                <a:ea typeface="Times New Roman"/>
                <a:cs typeface="Times New Roman"/>
                <a:sym typeface="Times New Roman"/>
              </a:rPr>
              <a:t>'r'</a:t>
            </a:r>
            <a:r>
              <a:rPr lang="en-GB" sz="1800">
                <a:solidFill>
                  <a:schemeClr val="dk1"/>
                </a:solidFill>
                <a:latin typeface="Times New Roman"/>
                <a:ea typeface="Times New Roman"/>
                <a:cs typeface="Times New Roman"/>
                <a:sym typeface="Times New Roman"/>
              </a:rPr>
              <a:t>) </a:t>
            </a:r>
            <a:r>
              <a:rPr lang="en-GB" sz="1800">
                <a:solidFill>
                  <a:srgbClr val="2E95D3"/>
                </a:solidFill>
                <a:latin typeface="Times New Roman"/>
                <a:ea typeface="Times New Roman"/>
                <a:cs typeface="Times New Roman"/>
                <a:sym typeface="Times New Roman"/>
              </a:rPr>
              <a:t>as</a:t>
            </a:r>
            <a:r>
              <a:rPr lang="en-GB" sz="1800">
                <a:solidFill>
                  <a:schemeClr val="dk1"/>
                </a:solidFill>
                <a:latin typeface="Times New Roman"/>
                <a:ea typeface="Times New Roman"/>
                <a:cs typeface="Times New Roman"/>
                <a:sym typeface="Times New Roman"/>
              </a:rPr>
              <a:t> file: contents = file.read() </a:t>
            </a:r>
            <a:r>
              <a:rPr lang="en-GB" sz="1800">
                <a:solidFill>
                  <a:srgbClr val="E9950C"/>
                </a:solidFill>
                <a:latin typeface="Times New Roman"/>
                <a:ea typeface="Times New Roman"/>
                <a:cs typeface="Times New Roman"/>
                <a:sym typeface="Times New Roman"/>
              </a:rPr>
              <a:t>print</a:t>
            </a:r>
            <a:r>
              <a:rPr lang="en-GB" sz="1800">
                <a:solidFill>
                  <a:schemeClr val="dk1"/>
                </a:solidFill>
                <a:latin typeface="Times New Roman"/>
                <a:ea typeface="Times New Roman"/>
                <a:cs typeface="Times New Roman"/>
                <a:sym typeface="Times New Roman"/>
              </a:rPr>
              <a:t>(contents) # Usage read_file(</a:t>
            </a:r>
            <a:r>
              <a:rPr lang="en-GB" sz="1800">
                <a:solidFill>
                  <a:srgbClr val="00A67D"/>
                </a:solidFill>
                <a:latin typeface="Times New Roman"/>
                <a:ea typeface="Times New Roman"/>
                <a:cs typeface="Times New Roman"/>
                <a:sym typeface="Times New Roman"/>
              </a:rPr>
              <a:t>'example.txt'</a:t>
            </a:r>
            <a:r>
              <a:rPr lang="en-GB" sz="1800">
                <a:solidFill>
                  <a:schemeClr val="dk1"/>
                </a:solidFill>
                <a:latin typeface="Times New Roman"/>
                <a:ea typeface="Times New Roman"/>
                <a:cs typeface="Times New Roman"/>
                <a:sym typeface="Times New Roman"/>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
          <p:cNvSpPr txBox="1"/>
          <p:nvPr>
            <p:ph type="title"/>
          </p:nvPr>
        </p:nvSpPr>
        <p:spPr>
          <a:xfrm>
            <a:off x="685801" y="643466"/>
            <a:ext cx="2590799" cy="499533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Times New Roman"/>
              <a:buNone/>
            </a:pPr>
            <a:r>
              <a:rPr b="1" lang="en-GB" sz="2800"/>
              <a:t>Learning Objectives</a:t>
            </a:r>
            <a:endParaRPr/>
          </a:p>
        </p:txBody>
      </p:sp>
      <p:pic>
        <p:nvPicPr>
          <p:cNvPr descr="Text&#10;&#10;Description automatically generated" id="157" name="Google Shape;157;p3"/>
          <p:cNvPicPr preferRelativeResize="0"/>
          <p:nvPr>
            <p:ph idx="1" type="body"/>
          </p:nvPr>
        </p:nvPicPr>
        <p:blipFill rotWithShape="1">
          <a:blip r:embed="rId3">
            <a:alphaModFix/>
          </a:blip>
          <a:srcRect b="0" l="0" r="0" t="0"/>
          <a:stretch/>
        </p:blipFill>
        <p:spPr>
          <a:xfrm>
            <a:off x="10015433" y="200088"/>
            <a:ext cx="1932471" cy="443378"/>
          </a:xfrm>
          <a:prstGeom prst="rect">
            <a:avLst/>
          </a:prstGeom>
          <a:noFill/>
          <a:ln>
            <a:noFill/>
          </a:ln>
        </p:spPr>
      </p:pic>
      <p:grpSp>
        <p:nvGrpSpPr>
          <p:cNvPr id="158" name="Google Shape;158;p3"/>
          <p:cNvGrpSpPr/>
          <p:nvPr/>
        </p:nvGrpSpPr>
        <p:grpSpPr>
          <a:xfrm>
            <a:off x="4808601" y="902146"/>
            <a:ext cx="6545199" cy="4819288"/>
            <a:chOff x="0" y="446"/>
            <a:chExt cx="6545199" cy="4819288"/>
          </a:xfrm>
        </p:grpSpPr>
        <p:sp>
          <p:nvSpPr>
            <p:cNvPr id="159" name="Google Shape;159;p3"/>
            <p:cNvSpPr/>
            <p:nvPr/>
          </p:nvSpPr>
          <p:spPr>
            <a:xfrm>
              <a:off x="0" y="446"/>
              <a:ext cx="6545199" cy="1194222"/>
            </a:xfrm>
            <a:prstGeom prst="roundRect">
              <a:avLst>
                <a:gd fmla="val 16667" name="adj"/>
              </a:avLst>
            </a:prstGeom>
            <a:gradFill>
              <a:gsLst>
                <a:gs pos="0">
                  <a:srgbClr val="F48151"/>
                </a:gs>
                <a:gs pos="100000">
                  <a:srgbClr val="E46221"/>
                </a:gs>
              </a:gsLst>
              <a:path path="circle">
                <a:fillToRect r="100%" t="100%"/>
              </a:path>
              <a:tileRect b="-100%" l="-100%"/>
            </a:gradFill>
            <a:ln>
              <a:noFill/>
            </a:ln>
            <a:effectLst>
              <a:reflection blurRad="0" dir="5400000" dist="12700" endA="0" endPos="32000" kx="0" rotWithShape="0" stA="2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txBox="1"/>
            <p:nvPr/>
          </p:nvSpPr>
          <p:spPr>
            <a:xfrm>
              <a:off x="58297" y="58743"/>
              <a:ext cx="6428605" cy="1077628"/>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Times New Roman"/>
                <a:buNone/>
              </a:pPr>
              <a:r>
                <a:rPr b="1" i="0" lang="en-GB" sz="2400" u="none" cap="none" strike="noStrike">
                  <a:solidFill>
                    <a:schemeClr val="dk1"/>
                  </a:solidFill>
                  <a:latin typeface="Times New Roman"/>
                  <a:ea typeface="Times New Roman"/>
                  <a:cs typeface="Times New Roman"/>
                  <a:sym typeface="Times New Roman"/>
                </a:rPr>
                <a:t>3.1 Installation, configuration, and management of operating systems (e.g.,</a:t>
              </a:r>
              <a:br>
                <a:rPr b="1" i="0" lang="en-GB" sz="2400" u="none" cap="none" strike="noStrike">
                  <a:solidFill>
                    <a:schemeClr val="dk1"/>
                  </a:solidFill>
                  <a:latin typeface="Times New Roman"/>
                  <a:ea typeface="Times New Roman"/>
                  <a:cs typeface="Times New Roman"/>
                  <a:sym typeface="Times New Roman"/>
                </a:rPr>
              </a:br>
              <a:r>
                <a:rPr b="1" i="0" lang="en-GB" sz="2400" u="none" cap="none" strike="noStrike">
                  <a:solidFill>
                    <a:schemeClr val="dk1"/>
                  </a:solidFill>
                  <a:latin typeface="Times New Roman"/>
                  <a:ea typeface="Times New Roman"/>
                  <a:cs typeface="Times New Roman"/>
                  <a:sym typeface="Times New Roman"/>
                </a:rPr>
                <a:t>Windows, Linux)</a:t>
              </a:r>
              <a:endParaRPr b="1" i="0" sz="2400" u="none" cap="none" strike="noStrike">
                <a:solidFill>
                  <a:schemeClr val="dk1"/>
                </a:solidFill>
                <a:latin typeface="Times New Roman"/>
                <a:ea typeface="Times New Roman"/>
                <a:cs typeface="Times New Roman"/>
                <a:sym typeface="Times New Roman"/>
              </a:endParaRPr>
            </a:p>
          </p:txBody>
        </p:sp>
        <p:sp>
          <p:nvSpPr>
            <p:cNvPr id="161" name="Google Shape;161;p3"/>
            <p:cNvSpPr/>
            <p:nvPr/>
          </p:nvSpPr>
          <p:spPr>
            <a:xfrm>
              <a:off x="0" y="1208801"/>
              <a:ext cx="6545199" cy="1194222"/>
            </a:xfrm>
            <a:prstGeom prst="roundRect">
              <a:avLst>
                <a:gd fmla="val 16667" name="adj"/>
              </a:avLst>
            </a:prstGeom>
            <a:gradFill>
              <a:gsLst>
                <a:gs pos="0">
                  <a:srgbClr val="F2904F"/>
                </a:gs>
                <a:gs pos="100000">
                  <a:srgbClr val="E17520"/>
                </a:gs>
              </a:gsLst>
              <a:path path="circle">
                <a:fillToRect r="100%" t="100%"/>
              </a:path>
              <a:tileRect b="-100%" l="-100%"/>
            </a:gradFill>
            <a:ln>
              <a:noFill/>
            </a:ln>
            <a:effectLst>
              <a:reflection blurRad="0" dir="5400000" dist="12700" endA="0" endPos="32000" kx="0" rotWithShape="0" stA="2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txBox="1"/>
            <p:nvPr/>
          </p:nvSpPr>
          <p:spPr>
            <a:xfrm>
              <a:off x="58297" y="1267098"/>
              <a:ext cx="6428605" cy="1077628"/>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Times New Roman"/>
                <a:buNone/>
              </a:pPr>
              <a:r>
                <a:rPr b="1" i="0" lang="en-GB" sz="2400" u="none" cap="none" strike="noStrike">
                  <a:solidFill>
                    <a:schemeClr val="dk1"/>
                  </a:solidFill>
                  <a:latin typeface="Times New Roman"/>
                  <a:ea typeface="Times New Roman"/>
                  <a:cs typeface="Times New Roman"/>
                  <a:sym typeface="Times New Roman"/>
                </a:rPr>
                <a:t>3.2 User and group administration</a:t>
              </a:r>
              <a:endParaRPr b="1" i="0" sz="2400" u="none" cap="none" strike="noStrike">
                <a:solidFill>
                  <a:schemeClr val="dk1"/>
                </a:solidFill>
                <a:latin typeface="Times New Roman"/>
                <a:ea typeface="Times New Roman"/>
                <a:cs typeface="Times New Roman"/>
                <a:sym typeface="Times New Roman"/>
              </a:endParaRPr>
            </a:p>
          </p:txBody>
        </p:sp>
        <p:sp>
          <p:nvSpPr>
            <p:cNvPr id="163" name="Google Shape;163;p3"/>
            <p:cNvSpPr/>
            <p:nvPr/>
          </p:nvSpPr>
          <p:spPr>
            <a:xfrm>
              <a:off x="0" y="2417157"/>
              <a:ext cx="6545199" cy="1194222"/>
            </a:xfrm>
            <a:prstGeom prst="roundRect">
              <a:avLst>
                <a:gd fmla="val 16667" name="adj"/>
              </a:avLst>
            </a:prstGeom>
            <a:gradFill>
              <a:gsLst>
                <a:gs pos="0">
                  <a:srgbClr val="EEA250"/>
                </a:gs>
                <a:gs pos="100000">
                  <a:srgbClr val="DC8822"/>
                </a:gs>
              </a:gsLst>
              <a:path path="circle">
                <a:fillToRect r="100%" t="100%"/>
              </a:path>
              <a:tileRect b="-100%" l="-100%"/>
            </a:gradFill>
            <a:ln>
              <a:noFill/>
            </a:ln>
            <a:effectLst>
              <a:reflection blurRad="0" dir="5400000" dist="12700" endA="0" endPos="32000" kx="0" rotWithShape="0" stA="2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txBox="1"/>
            <p:nvPr/>
          </p:nvSpPr>
          <p:spPr>
            <a:xfrm>
              <a:off x="58297" y="2475454"/>
              <a:ext cx="6428605" cy="1077628"/>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Times New Roman"/>
                <a:buNone/>
              </a:pPr>
              <a:r>
                <a:rPr b="1" i="0" lang="en-GB" sz="2400" u="none" cap="none" strike="noStrike">
                  <a:solidFill>
                    <a:schemeClr val="dk1"/>
                  </a:solidFill>
                  <a:latin typeface="Times New Roman"/>
                  <a:ea typeface="Times New Roman"/>
                  <a:cs typeface="Times New Roman"/>
                  <a:sym typeface="Times New Roman"/>
                </a:rPr>
                <a:t>3.3 File system management</a:t>
              </a:r>
              <a:endParaRPr b="1" i="0" sz="2400" u="none" cap="none" strike="noStrike">
                <a:solidFill>
                  <a:schemeClr val="dk1"/>
                </a:solidFill>
                <a:latin typeface="Times New Roman"/>
                <a:ea typeface="Times New Roman"/>
                <a:cs typeface="Times New Roman"/>
                <a:sym typeface="Times New Roman"/>
              </a:endParaRPr>
            </a:p>
          </p:txBody>
        </p:sp>
        <p:sp>
          <p:nvSpPr>
            <p:cNvPr id="165" name="Google Shape;165;p3"/>
            <p:cNvSpPr/>
            <p:nvPr/>
          </p:nvSpPr>
          <p:spPr>
            <a:xfrm>
              <a:off x="0" y="3625512"/>
              <a:ext cx="6545199" cy="1194222"/>
            </a:xfrm>
            <a:prstGeom prst="roundRect">
              <a:avLst>
                <a:gd fmla="val 16667" name="adj"/>
              </a:avLst>
            </a:prstGeom>
            <a:gradFill>
              <a:gsLst>
                <a:gs pos="0">
                  <a:srgbClr val="E9B051"/>
                </a:gs>
                <a:gs pos="100000">
                  <a:srgbClr val="D49826"/>
                </a:gs>
              </a:gsLst>
              <a:path path="circle">
                <a:fillToRect r="100%" t="100%"/>
              </a:path>
              <a:tileRect b="-100%" l="-100%"/>
            </a:gradFill>
            <a:ln>
              <a:noFill/>
            </a:ln>
            <a:effectLst>
              <a:reflection blurRad="0" dir="5400000" dist="12700" endA="0" endPos="32000" kx="0" rotWithShape="0" stA="2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txBox="1"/>
            <p:nvPr/>
          </p:nvSpPr>
          <p:spPr>
            <a:xfrm>
              <a:off x="58297" y="3683809"/>
              <a:ext cx="6428605" cy="1077628"/>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Times New Roman"/>
                <a:buNone/>
              </a:pPr>
              <a:r>
                <a:rPr b="1" i="0" lang="en-GB" sz="2400" u="none" cap="none" strike="noStrike">
                  <a:solidFill>
                    <a:schemeClr val="dk1"/>
                  </a:solidFill>
                  <a:latin typeface="Times New Roman"/>
                  <a:ea typeface="Times New Roman"/>
                  <a:cs typeface="Times New Roman"/>
                  <a:sym typeface="Times New Roman"/>
                </a:rPr>
                <a:t>3.4 Python programming Virtualization and Cloud Computing</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30"/>
          <p:cNvPicPr preferRelativeResize="0"/>
          <p:nvPr/>
        </p:nvPicPr>
        <p:blipFill rotWithShape="1">
          <a:blip r:embed="rId3">
            <a:alphaModFix/>
          </a:blip>
          <a:srcRect b="0" l="0" r="0" t="0"/>
          <a:stretch/>
        </p:blipFill>
        <p:spPr>
          <a:xfrm>
            <a:off x="3682560" y="1980936"/>
            <a:ext cx="4826879" cy="289612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1"/>
          <p:cNvSpPr txBox="1"/>
          <p:nvPr/>
        </p:nvSpPr>
        <p:spPr>
          <a:xfrm>
            <a:off x="838199" y="1093788"/>
            <a:ext cx="10506455" cy="2967208"/>
          </a:xfrm>
          <a:prstGeom prst="rect">
            <a:avLst/>
          </a:prstGeom>
          <a:noFill/>
          <a:ln>
            <a:noFill/>
          </a:ln>
        </p:spPr>
        <p:txBody>
          <a:bodyPr anchorCtr="0" anchor="b" bIns="45700" lIns="91425" spcFirstLastPara="1" rIns="91425" wrap="square" tIns="45700">
            <a:normAutofit/>
          </a:bodyPr>
          <a:lstStyle/>
          <a:p>
            <a:pPr indent="0" lvl="1" marL="457200" marR="0" rtl="0" algn="ctr">
              <a:lnSpc>
                <a:spcPct val="90000"/>
              </a:lnSpc>
              <a:spcBef>
                <a:spcPts val="0"/>
              </a:spcBef>
              <a:spcAft>
                <a:spcPts val="0"/>
              </a:spcAft>
              <a:buNone/>
            </a:pPr>
            <a:r>
              <a:rPr b="0" i="0" lang="en-GB" sz="3200" u="none" cap="none" strike="noStrike">
                <a:solidFill>
                  <a:schemeClr val="dk1"/>
                </a:solidFill>
                <a:latin typeface="Times New Roman"/>
                <a:ea typeface="Times New Roman"/>
                <a:cs typeface="Times New Roman"/>
                <a:sym typeface="Times New Roman"/>
              </a:rPr>
              <a:t>3.4 Python programming</a:t>
            </a:r>
            <a:endParaRPr/>
          </a:p>
        </p:txBody>
      </p:sp>
      <p:pic>
        <p:nvPicPr>
          <p:cNvPr descr="Text&#10;&#10;Description automatically generated" id="390" name="Google Shape;390;p31"/>
          <p:cNvPicPr preferRelativeResize="0"/>
          <p:nvPr/>
        </p:nvPicPr>
        <p:blipFill rotWithShape="1">
          <a:blip r:embed="rId3">
            <a:alphaModFix/>
          </a:blip>
          <a:srcRect b="0" l="0" r="0" t="0"/>
          <a:stretch/>
        </p:blipFill>
        <p:spPr>
          <a:xfrm>
            <a:off x="5318907" y="2355703"/>
            <a:ext cx="1932471" cy="44337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2"/>
          <p:cNvSpPr txBox="1"/>
          <p:nvPr/>
        </p:nvSpPr>
        <p:spPr>
          <a:xfrm>
            <a:off x="1490289" y="848528"/>
            <a:ext cx="10374333" cy="460895"/>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lang="en-GB" sz="2400">
                <a:solidFill>
                  <a:schemeClr val="dk1"/>
                </a:solidFill>
                <a:latin typeface="Times New Roman"/>
                <a:ea typeface="Times New Roman"/>
                <a:cs typeface="Times New Roman"/>
                <a:sym typeface="Times New Roman"/>
              </a:rPr>
              <a:t>Introduction to Phyton</a:t>
            </a:r>
            <a:endParaRPr sz="2400">
              <a:solidFill>
                <a:schemeClr val="dk1"/>
              </a:solidFill>
              <a:latin typeface="Times New Roman"/>
              <a:ea typeface="Times New Roman"/>
              <a:cs typeface="Times New Roman"/>
              <a:sym typeface="Times New Roman"/>
            </a:endParaRPr>
          </a:p>
        </p:txBody>
      </p:sp>
      <p:sp>
        <p:nvSpPr>
          <p:cNvPr id="396" name="Google Shape;396;p32"/>
          <p:cNvSpPr txBox="1"/>
          <p:nvPr/>
        </p:nvSpPr>
        <p:spPr>
          <a:xfrm>
            <a:off x="1377400" y="1898073"/>
            <a:ext cx="9933709" cy="253556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GB" sz="1800">
                <a:solidFill>
                  <a:schemeClr val="dk1"/>
                </a:solidFill>
                <a:latin typeface="Times New Roman"/>
                <a:ea typeface="Times New Roman"/>
                <a:cs typeface="Times New Roman"/>
                <a:sym typeface="Times New Roman"/>
              </a:rPr>
              <a:t>Python is a high-level, interpreted, object-oriented language with dynamic semantics. Its dynamic typing and dynamic binding, along with its high-level built-in data structures, make it an appealing language for Rapid Application Development and for usage as a scripting or glue language to join existing components. Because of its straightforward, basic syntax, Python promotes readability, which lowers software maintenance costs. Python's support for packages and modules promotes code reuse and program modularity.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3"/>
          <p:cNvSpPr txBox="1"/>
          <p:nvPr/>
        </p:nvSpPr>
        <p:spPr>
          <a:xfrm>
            <a:off x="7053503" y="1053414"/>
            <a:ext cx="5410199" cy="4899162"/>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lang="en-GB" sz="1800">
                <a:solidFill>
                  <a:schemeClr val="dk1"/>
                </a:solidFill>
                <a:latin typeface="Times New Roman"/>
                <a:ea typeface="Times New Roman"/>
                <a:cs typeface="Times New Roman"/>
                <a:sym typeface="Times New Roman"/>
              </a:rPr>
              <a:t>Types of Operator</a:t>
            </a:r>
            <a:endParaRPr/>
          </a:p>
          <a:p>
            <a:pPr indent="0" lvl="0" marL="0" marR="0" rtl="0" algn="l">
              <a:lnSpc>
                <a:spcPct val="150000"/>
              </a:lnSpc>
              <a:spcBef>
                <a:spcPts val="800"/>
              </a:spcBef>
              <a:spcAft>
                <a:spcPts val="0"/>
              </a:spcAft>
              <a:buNone/>
            </a:pPr>
            <a:r>
              <a:rPr lang="en-GB" sz="1800">
                <a:solidFill>
                  <a:schemeClr val="dk1"/>
                </a:solidFill>
                <a:latin typeface="Times New Roman"/>
                <a:ea typeface="Times New Roman"/>
                <a:cs typeface="Times New Roman"/>
                <a:sym typeface="Times New Roman"/>
              </a:rPr>
              <a:t> Python language supports the following types of operators.</a:t>
            </a:r>
            <a:endParaRPr/>
          </a:p>
          <a:p>
            <a:pPr indent="0" lvl="0" marL="0" marR="0" rtl="0" algn="l">
              <a:lnSpc>
                <a:spcPct val="150000"/>
              </a:lnSpc>
              <a:spcBef>
                <a:spcPts val="800"/>
              </a:spcBef>
              <a:spcAft>
                <a:spcPts val="0"/>
              </a:spcAft>
              <a:buNone/>
            </a:pPr>
            <a:r>
              <a:rPr lang="en-GB" sz="1800">
                <a:solidFill>
                  <a:schemeClr val="dk1"/>
                </a:solidFill>
                <a:latin typeface="Times New Roman"/>
                <a:ea typeface="Times New Roman"/>
                <a:cs typeface="Times New Roman"/>
                <a:sym typeface="Times New Roman"/>
              </a:rPr>
              <a:t> •Arithmetic Operators</a:t>
            </a:r>
            <a:endParaRPr/>
          </a:p>
          <a:p>
            <a:pPr indent="0" lvl="0" marL="0" marR="0" rtl="0" algn="l">
              <a:lnSpc>
                <a:spcPct val="150000"/>
              </a:lnSpc>
              <a:spcBef>
                <a:spcPts val="800"/>
              </a:spcBef>
              <a:spcAft>
                <a:spcPts val="0"/>
              </a:spcAft>
              <a:buNone/>
            </a:pPr>
            <a:r>
              <a:rPr lang="en-GB" sz="1800">
                <a:solidFill>
                  <a:schemeClr val="dk1"/>
                </a:solidFill>
                <a:latin typeface="Times New Roman"/>
                <a:ea typeface="Times New Roman"/>
                <a:cs typeface="Times New Roman"/>
                <a:sym typeface="Times New Roman"/>
              </a:rPr>
              <a:t> •Comparison (Relational) Operators</a:t>
            </a:r>
            <a:endParaRPr/>
          </a:p>
          <a:p>
            <a:pPr indent="0" lvl="0" marL="0" marR="0" rtl="0" algn="l">
              <a:lnSpc>
                <a:spcPct val="150000"/>
              </a:lnSpc>
              <a:spcBef>
                <a:spcPts val="800"/>
              </a:spcBef>
              <a:spcAft>
                <a:spcPts val="0"/>
              </a:spcAft>
              <a:buNone/>
            </a:pPr>
            <a:r>
              <a:rPr lang="en-GB" sz="1800">
                <a:solidFill>
                  <a:schemeClr val="dk1"/>
                </a:solidFill>
                <a:latin typeface="Times New Roman"/>
                <a:ea typeface="Times New Roman"/>
                <a:cs typeface="Times New Roman"/>
                <a:sym typeface="Times New Roman"/>
              </a:rPr>
              <a:t> •Assignment Operators</a:t>
            </a:r>
            <a:endParaRPr/>
          </a:p>
          <a:p>
            <a:pPr indent="0" lvl="0" marL="0" marR="0" rtl="0" algn="l">
              <a:lnSpc>
                <a:spcPct val="150000"/>
              </a:lnSpc>
              <a:spcBef>
                <a:spcPts val="800"/>
              </a:spcBef>
              <a:spcAft>
                <a:spcPts val="0"/>
              </a:spcAft>
              <a:buNone/>
            </a:pPr>
            <a:r>
              <a:rPr lang="en-GB" sz="1800">
                <a:solidFill>
                  <a:schemeClr val="dk1"/>
                </a:solidFill>
                <a:latin typeface="Times New Roman"/>
                <a:ea typeface="Times New Roman"/>
                <a:cs typeface="Times New Roman"/>
                <a:sym typeface="Times New Roman"/>
              </a:rPr>
              <a:t> •Logical Operators</a:t>
            </a:r>
            <a:endParaRPr/>
          </a:p>
          <a:p>
            <a:pPr indent="0" lvl="0" marL="0" marR="0" rtl="0" algn="l">
              <a:lnSpc>
                <a:spcPct val="150000"/>
              </a:lnSpc>
              <a:spcBef>
                <a:spcPts val="800"/>
              </a:spcBef>
              <a:spcAft>
                <a:spcPts val="0"/>
              </a:spcAft>
              <a:buNone/>
            </a:pPr>
            <a:r>
              <a:rPr lang="en-GB" sz="1800">
                <a:solidFill>
                  <a:schemeClr val="dk1"/>
                </a:solidFill>
                <a:latin typeface="Times New Roman"/>
                <a:ea typeface="Times New Roman"/>
                <a:cs typeface="Times New Roman"/>
                <a:sym typeface="Times New Roman"/>
              </a:rPr>
              <a:t> •Bitwise Operators</a:t>
            </a:r>
            <a:endParaRPr/>
          </a:p>
          <a:p>
            <a:pPr indent="0" lvl="0" marL="0" marR="0" rtl="0" algn="l">
              <a:lnSpc>
                <a:spcPct val="150000"/>
              </a:lnSpc>
              <a:spcBef>
                <a:spcPts val="800"/>
              </a:spcBef>
              <a:spcAft>
                <a:spcPts val="0"/>
              </a:spcAft>
              <a:buNone/>
            </a:pPr>
            <a:r>
              <a:rPr lang="en-GB" sz="1800">
                <a:solidFill>
                  <a:schemeClr val="dk1"/>
                </a:solidFill>
                <a:latin typeface="Times New Roman"/>
                <a:ea typeface="Times New Roman"/>
                <a:cs typeface="Times New Roman"/>
                <a:sym typeface="Times New Roman"/>
              </a:rPr>
              <a:t> •Membership Operators</a:t>
            </a:r>
            <a:endParaRPr/>
          </a:p>
          <a:p>
            <a:pPr indent="0" lvl="0" marL="0" marR="0" rtl="0" algn="l">
              <a:lnSpc>
                <a:spcPct val="150000"/>
              </a:lnSpc>
              <a:spcBef>
                <a:spcPts val="800"/>
              </a:spcBef>
              <a:spcAft>
                <a:spcPts val="0"/>
              </a:spcAft>
              <a:buNone/>
            </a:pPr>
            <a:r>
              <a:rPr lang="en-GB" sz="1800">
                <a:solidFill>
                  <a:schemeClr val="dk1"/>
                </a:solidFill>
                <a:latin typeface="Times New Roman"/>
                <a:ea typeface="Times New Roman"/>
                <a:cs typeface="Times New Roman"/>
                <a:sym typeface="Times New Roman"/>
              </a:rPr>
              <a:t> •Identity Operators</a:t>
            </a:r>
            <a:endParaRPr/>
          </a:p>
        </p:txBody>
      </p:sp>
      <p:sp>
        <p:nvSpPr>
          <p:cNvPr id="402" name="Google Shape;402;p33"/>
          <p:cNvSpPr txBox="1"/>
          <p:nvPr/>
        </p:nvSpPr>
        <p:spPr>
          <a:xfrm>
            <a:off x="1470891" y="1053414"/>
            <a:ext cx="5410200" cy="47511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Times New Roman"/>
                <a:ea typeface="Times New Roman"/>
                <a:cs typeface="Times New Roman"/>
                <a:sym typeface="Times New Roman"/>
              </a:rPr>
              <a:t>Standard Data Types : </a:t>
            </a:r>
            <a:endParaRPr/>
          </a:p>
          <a:p>
            <a:pPr indent="0" lvl="0" marL="0" marR="0" rtl="0" algn="l">
              <a:spcBef>
                <a:spcPts val="0"/>
              </a:spcBef>
              <a:spcAft>
                <a:spcPts val="0"/>
              </a:spcAft>
              <a:buNone/>
            </a:pPr>
            <a:r>
              <a:t/>
            </a:r>
            <a:endParaRPr b="1" sz="18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lang="en-GB" sz="1800">
                <a:solidFill>
                  <a:schemeClr val="dk1"/>
                </a:solidFill>
                <a:latin typeface="Times New Roman"/>
                <a:ea typeface="Times New Roman"/>
                <a:cs typeface="Times New Roman"/>
                <a:sym typeface="Times New Roman"/>
              </a:rPr>
              <a:t>The data stored in memory can be of many types. For example, a person's </a:t>
            </a:r>
            <a:endParaRPr/>
          </a:p>
          <a:p>
            <a:pPr indent="0" lvl="0" marL="0" marR="0" rtl="0" algn="l">
              <a:lnSpc>
                <a:spcPct val="150000"/>
              </a:lnSpc>
              <a:spcBef>
                <a:spcPts val="0"/>
              </a:spcBef>
              <a:spcAft>
                <a:spcPts val="0"/>
              </a:spcAft>
              <a:buNone/>
            </a:pPr>
            <a:r>
              <a:rPr lang="en-GB" sz="1800">
                <a:solidFill>
                  <a:schemeClr val="dk1"/>
                </a:solidFill>
                <a:latin typeface="Times New Roman"/>
                <a:ea typeface="Times New Roman"/>
                <a:cs typeface="Times New Roman"/>
                <a:sym typeface="Times New Roman"/>
              </a:rPr>
              <a:t>age is stored as a numeric value and his or her address is stored as </a:t>
            </a:r>
            <a:endParaRPr/>
          </a:p>
          <a:p>
            <a:pPr indent="0" lvl="0" marL="0" marR="0" rtl="0" algn="l">
              <a:lnSpc>
                <a:spcPct val="150000"/>
              </a:lnSpc>
              <a:spcBef>
                <a:spcPts val="0"/>
              </a:spcBef>
              <a:spcAft>
                <a:spcPts val="0"/>
              </a:spcAft>
              <a:buNone/>
            </a:pPr>
            <a:r>
              <a:rPr lang="en-GB" sz="1800">
                <a:solidFill>
                  <a:schemeClr val="dk1"/>
                </a:solidFill>
                <a:latin typeface="Times New Roman"/>
                <a:ea typeface="Times New Roman"/>
                <a:cs typeface="Times New Roman"/>
                <a:sym typeface="Times New Roman"/>
              </a:rPr>
              <a:t>alphanumeric characters</a:t>
            </a:r>
            <a:endParaRPr/>
          </a:p>
          <a:p>
            <a:pPr indent="0" lvl="0" marL="0" marR="0" rtl="0" algn="l">
              <a:lnSpc>
                <a:spcPct val="150000"/>
              </a:lnSpc>
              <a:spcBef>
                <a:spcPts val="0"/>
              </a:spcBef>
              <a:spcAft>
                <a:spcPts val="0"/>
              </a:spcAft>
              <a:buNone/>
            </a:pPr>
            <a:r>
              <a:rPr lang="en-GB" sz="1800">
                <a:solidFill>
                  <a:schemeClr val="dk1"/>
                </a:solidFill>
                <a:latin typeface="Times New Roman"/>
                <a:ea typeface="Times New Roman"/>
                <a:cs typeface="Times New Roman"/>
                <a:sym typeface="Times New Roman"/>
              </a:rPr>
              <a:t> ✓ Numbers</a:t>
            </a:r>
            <a:endParaRPr/>
          </a:p>
          <a:p>
            <a:pPr indent="0" lvl="0" marL="0" marR="0" rtl="0" algn="l">
              <a:lnSpc>
                <a:spcPct val="150000"/>
              </a:lnSpc>
              <a:spcBef>
                <a:spcPts val="0"/>
              </a:spcBef>
              <a:spcAft>
                <a:spcPts val="0"/>
              </a:spcAft>
              <a:buNone/>
            </a:pPr>
            <a:r>
              <a:rPr lang="en-GB" sz="1800">
                <a:solidFill>
                  <a:schemeClr val="dk1"/>
                </a:solidFill>
                <a:latin typeface="Times New Roman"/>
                <a:ea typeface="Times New Roman"/>
                <a:cs typeface="Times New Roman"/>
                <a:sym typeface="Times New Roman"/>
              </a:rPr>
              <a:t> ✓ String</a:t>
            </a:r>
            <a:endParaRPr/>
          </a:p>
          <a:p>
            <a:pPr indent="0" lvl="0" marL="0" marR="0" rtl="0" algn="l">
              <a:lnSpc>
                <a:spcPct val="150000"/>
              </a:lnSpc>
              <a:spcBef>
                <a:spcPts val="0"/>
              </a:spcBef>
              <a:spcAft>
                <a:spcPts val="0"/>
              </a:spcAft>
              <a:buNone/>
            </a:pPr>
            <a:r>
              <a:rPr lang="en-GB" sz="1800">
                <a:solidFill>
                  <a:schemeClr val="dk1"/>
                </a:solidFill>
                <a:latin typeface="Times New Roman"/>
                <a:ea typeface="Times New Roman"/>
                <a:cs typeface="Times New Roman"/>
                <a:sym typeface="Times New Roman"/>
              </a:rPr>
              <a:t> ✓ List</a:t>
            </a:r>
            <a:endParaRPr/>
          </a:p>
          <a:p>
            <a:pPr indent="0" lvl="0" marL="0" marR="0" rtl="0" algn="l">
              <a:lnSpc>
                <a:spcPct val="150000"/>
              </a:lnSpc>
              <a:spcBef>
                <a:spcPts val="0"/>
              </a:spcBef>
              <a:spcAft>
                <a:spcPts val="0"/>
              </a:spcAft>
              <a:buNone/>
            </a:pPr>
            <a:r>
              <a:rPr lang="en-GB" sz="1800">
                <a:solidFill>
                  <a:schemeClr val="dk1"/>
                </a:solidFill>
                <a:latin typeface="Times New Roman"/>
                <a:ea typeface="Times New Roman"/>
                <a:cs typeface="Times New Roman"/>
                <a:sym typeface="Times New Roman"/>
              </a:rPr>
              <a:t> ✓ Tuple</a:t>
            </a:r>
            <a:endParaRPr/>
          </a:p>
          <a:p>
            <a:pPr indent="0" lvl="0" marL="0" marR="0" rtl="0" algn="l">
              <a:lnSpc>
                <a:spcPct val="150000"/>
              </a:lnSpc>
              <a:spcBef>
                <a:spcPts val="0"/>
              </a:spcBef>
              <a:spcAft>
                <a:spcPts val="0"/>
              </a:spcAft>
              <a:buNone/>
            </a:pPr>
            <a:r>
              <a:rPr lang="en-GB" sz="1800">
                <a:solidFill>
                  <a:schemeClr val="dk1"/>
                </a:solidFill>
                <a:latin typeface="Times New Roman"/>
                <a:ea typeface="Times New Roman"/>
                <a:cs typeface="Times New Roman"/>
                <a:sym typeface="Times New Roman"/>
              </a:rPr>
              <a:t> ✓ Dictionary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4"/>
          <p:cNvSpPr txBox="1"/>
          <p:nvPr/>
        </p:nvSpPr>
        <p:spPr>
          <a:xfrm>
            <a:off x="1818501" y="1156797"/>
            <a:ext cx="9662300" cy="503387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GB" sz="1800">
                <a:solidFill>
                  <a:schemeClr val="dk1"/>
                </a:solidFill>
                <a:latin typeface="Times New Roman"/>
                <a:ea typeface="Times New Roman"/>
                <a:cs typeface="Times New Roman"/>
                <a:sym typeface="Times New Roman"/>
              </a:rPr>
              <a:t>For Windows &amp; Mac:</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﻿To install python in windows you need to download installable file from https://www.python.org/downloads/</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﻿After downloading the installablfile,le you need to execute the file.</a:t>
            </a:r>
            <a:endParaRPr/>
          </a:p>
          <a:p>
            <a:pPr indent="-171450" lvl="0" marL="285750" marR="0" rtl="0" algn="l">
              <a:lnSpc>
                <a:spcPct val="150000"/>
              </a:lnSpc>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1" lang="en-GB" sz="1800">
                <a:solidFill>
                  <a:schemeClr val="dk1"/>
                </a:solidFill>
                <a:latin typeface="Times New Roman"/>
                <a:ea typeface="Times New Roman"/>
                <a:cs typeface="Times New Roman"/>
                <a:sym typeface="Times New Roman"/>
              </a:rPr>
              <a:t>﻿For Linux:</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﻿For ubuntu 16.10 or newer</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﻿sudo apt-get update</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﻿sudo apt-get install python3.8</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﻿To verify the installation</a:t>
            </a:r>
            <a:endParaRPr/>
          </a:p>
          <a:p>
            <a:pPr indent="0" lvl="0" marL="0" marR="0" rtl="0" algn="l">
              <a:lnSpc>
                <a:spcPct val="15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08" name="Google Shape;408;p34"/>
          <p:cNvSpPr txBox="1"/>
          <p:nvPr/>
        </p:nvSpPr>
        <p:spPr>
          <a:xfrm>
            <a:off x="1636889" y="384981"/>
            <a:ext cx="6096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Times New Roman"/>
                <a:ea typeface="Times New Roman"/>
                <a:cs typeface="Times New Roman"/>
                <a:sym typeface="Times New Roman"/>
              </a:rPr>
              <a:t>Installing Python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5"/>
          <p:cNvSpPr txBox="1"/>
          <p:nvPr/>
        </p:nvSpPr>
        <p:spPr>
          <a:xfrm>
            <a:off x="1784634" y="1292264"/>
            <a:ext cx="9662300" cy="378199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GB" sz="1800">
                <a:solidFill>
                  <a:schemeClr val="dk1"/>
                </a:solidFill>
                <a:latin typeface="Times New Roman"/>
                <a:ea typeface="Times New Roman"/>
                <a:cs typeface="Times New Roman"/>
                <a:sym typeface="Times New Roman"/>
              </a:rPr>
              <a:t>For Windows :</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﻿python -version</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﻿Linux :</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﻿python3 -version (linux might have python2 already installed, you can check python 2 using python --version)Alternatively, Ly we can use anaconda distribution for the python installation</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﻿http://anaconda.com/downloads</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﻿Anaconda comes with many useful inbuilt libraries</a:t>
            </a:r>
            <a:endParaRPr/>
          </a:p>
          <a:p>
            <a:pPr indent="0" lvl="0" marL="0" marR="0" rtl="0" algn="l">
              <a:lnSpc>
                <a:spcPct val="15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14" name="Google Shape;414;p35"/>
          <p:cNvSpPr txBox="1"/>
          <p:nvPr/>
        </p:nvSpPr>
        <p:spPr>
          <a:xfrm>
            <a:off x="1636889" y="384981"/>
            <a:ext cx="6096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Times New Roman"/>
                <a:ea typeface="Times New Roman"/>
                <a:cs typeface="Times New Roman"/>
                <a:sym typeface="Times New Roman"/>
              </a:rPr>
              <a:t>Installing Python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6"/>
          <p:cNvSpPr txBox="1"/>
          <p:nvPr/>
        </p:nvSpPr>
        <p:spPr>
          <a:xfrm>
            <a:off x="1907822" y="707004"/>
            <a:ext cx="9651999" cy="544399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Lists are the most versatile of Python's compound data types. A list contains items separated by commas and enclosed within square</a:t>
            </a:r>
            <a:endParaRPr/>
          </a:p>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brackets ([]).</a:t>
            </a:r>
            <a:endParaRPr/>
          </a:p>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#!/usr/bin/python</a:t>
            </a:r>
            <a:endParaRPr/>
          </a:p>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list = [ 'abcd', 786 , 2.23, 'john', 70.2 ]</a:t>
            </a:r>
            <a:endParaRPr/>
          </a:p>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tinylist = [123, 'john']</a:t>
            </a:r>
            <a:endParaRPr/>
          </a:p>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print list # Prints complete list</a:t>
            </a:r>
            <a:endParaRPr/>
          </a:p>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print list[0] # Prints first element of the list</a:t>
            </a:r>
            <a:endParaRPr/>
          </a:p>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print list[1:3] # Prints elements starting from 2nd till 3rd</a:t>
            </a:r>
            <a:endParaRPr/>
          </a:p>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print list[2:] # Prints elements starting from 3rd element</a:t>
            </a:r>
            <a:endParaRPr/>
          </a:p>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print tinylist * 2 # Prints list two times</a:t>
            </a:r>
            <a:endParaRPr/>
          </a:p>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print list + tinylist # Prints concatenated lists</a:t>
            </a:r>
            <a:endParaRPr/>
          </a:p>
        </p:txBody>
      </p:sp>
      <p:sp>
        <p:nvSpPr>
          <p:cNvPr id="420" name="Google Shape;420;p36"/>
          <p:cNvSpPr txBox="1"/>
          <p:nvPr/>
        </p:nvSpPr>
        <p:spPr>
          <a:xfrm>
            <a:off x="1772355" y="366894"/>
            <a:ext cx="6096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rgbClr val="000000"/>
                </a:solidFill>
                <a:latin typeface="Times New Roman"/>
                <a:ea typeface="Times New Roman"/>
                <a:cs typeface="Times New Roman"/>
                <a:sym typeface="Times New Roman"/>
              </a:rPr>
              <a:t>Python Lists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7"/>
          <p:cNvSpPr txBox="1"/>
          <p:nvPr/>
        </p:nvSpPr>
        <p:spPr>
          <a:xfrm>
            <a:off x="1536809" y="1203874"/>
            <a:ext cx="9910124" cy="424731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﻿To write python programs, we can use any text editors or IDE (Integrated Development Environment), Initially we are going to use Visual Studio Code.</a:t>
            </a:r>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﻿Create new file in editor, save it as first.py (Extensions for python programs will be .py).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To run the python file open command prompt and change directory to where your python file is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Next, run python command (python filename.py)</a:t>
            </a:r>
            <a:endParaRPr/>
          </a:p>
        </p:txBody>
      </p:sp>
      <p:sp>
        <p:nvSpPr>
          <p:cNvPr id="426" name="Google Shape;426;p37"/>
          <p:cNvSpPr txBox="1"/>
          <p:nvPr/>
        </p:nvSpPr>
        <p:spPr>
          <a:xfrm>
            <a:off x="1975556" y="327378"/>
            <a:ext cx="45945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Times New Roman"/>
                <a:ea typeface="Times New Roman"/>
                <a:cs typeface="Times New Roman"/>
                <a:sym typeface="Times New Roman"/>
              </a:rPr>
              <a:t>Hello World Using Python </a:t>
            </a:r>
            <a:endParaRPr/>
          </a:p>
        </p:txBody>
      </p:sp>
      <p:pic>
        <p:nvPicPr>
          <p:cNvPr descr="A computer screen shot of a computer code&#10;&#10;Description automatically generated" id="427" name="Google Shape;427;p37"/>
          <p:cNvPicPr preferRelativeResize="0"/>
          <p:nvPr/>
        </p:nvPicPr>
        <p:blipFill rotWithShape="1">
          <a:blip r:embed="rId3">
            <a:alphaModFix/>
          </a:blip>
          <a:srcRect b="0" l="0" r="0" t="0"/>
          <a:stretch/>
        </p:blipFill>
        <p:spPr>
          <a:xfrm>
            <a:off x="2092325" y="672395"/>
            <a:ext cx="8451498" cy="4746036"/>
          </a:xfrm>
          <a:prstGeom prst="rect">
            <a:avLst/>
          </a:prstGeom>
          <a:noFill/>
          <a:ln>
            <a:noFill/>
          </a:ln>
        </p:spPr>
      </p:pic>
      <p:pic>
        <p:nvPicPr>
          <p:cNvPr descr="A computer screen shot of a computer code&#10;&#10;Description automatically generated" id="428" name="Google Shape;428;p37"/>
          <p:cNvPicPr preferRelativeResize="0"/>
          <p:nvPr/>
        </p:nvPicPr>
        <p:blipFill rotWithShape="1">
          <a:blip r:embed="rId4">
            <a:alphaModFix/>
          </a:blip>
          <a:srcRect b="0" l="0" r="0" t="0"/>
          <a:stretch/>
        </p:blipFill>
        <p:spPr>
          <a:xfrm>
            <a:off x="1975556" y="1439569"/>
            <a:ext cx="7582252" cy="42579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8"/>
          <p:cNvSpPr txBox="1"/>
          <p:nvPr/>
        </p:nvSpPr>
        <p:spPr>
          <a:xfrm>
            <a:off x="1626145" y="532227"/>
            <a:ext cx="781136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Times New Roman"/>
                <a:ea typeface="Times New Roman"/>
                <a:cs typeface="Times New Roman"/>
                <a:sym typeface="Times New Roman"/>
              </a:rPr>
              <a:t>Data Types in Python</a:t>
            </a:r>
            <a:endParaRPr b="1" sz="24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2400">
              <a:solidFill>
                <a:schemeClr val="dk1"/>
              </a:solidFill>
              <a:latin typeface="Times New Roman"/>
              <a:ea typeface="Times New Roman"/>
              <a:cs typeface="Times New Roman"/>
              <a:sym typeface="Times New Roman"/>
            </a:endParaRPr>
          </a:p>
        </p:txBody>
      </p:sp>
      <p:pic>
        <p:nvPicPr>
          <p:cNvPr descr="A screenshot of a computer&#10;&#10;Description automatically generated" id="434" name="Google Shape;434;p38"/>
          <p:cNvPicPr preferRelativeResize="0"/>
          <p:nvPr/>
        </p:nvPicPr>
        <p:blipFill rotWithShape="1">
          <a:blip r:embed="rId3">
            <a:alphaModFix/>
          </a:blip>
          <a:srcRect b="0" l="0" r="0" t="0"/>
          <a:stretch/>
        </p:blipFill>
        <p:spPr>
          <a:xfrm>
            <a:off x="1859844" y="696383"/>
            <a:ext cx="9378196" cy="528672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9"/>
          <p:cNvSpPr txBox="1"/>
          <p:nvPr/>
        </p:nvSpPr>
        <p:spPr>
          <a:xfrm>
            <a:off x="1626145" y="532227"/>
            <a:ext cx="781136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Times New Roman"/>
                <a:ea typeface="Times New Roman"/>
                <a:cs typeface="Times New Roman"/>
                <a:sym typeface="Times New Roman"/>
              </a:rPr>
              <a:t>Data Types in Python</a:t>
            </a:r>
            <a:endParaRPr b="1" sz="24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2400">
              <a:solidFill>
                <a:schemeClr val="dk1"/>
              </a:solidFill>
              <a:latin typeface="Times New Roman"/>
              <a:ea typeface="Times New Roman"/>
              <a:cs typeface="Times New Roman"/>
              <a:sym typeface="Times New Roman"/>
            </a:endParaRPr>
          </a:p>
        </p:txBody>
      </p:sp>
      <p:pic>
        <p:nvPicPr>
          <p:cNvPr descr="A screenshot of a computer&#10;&#10;Description automatically generated" id="440" name="Google Shape;440;p39"/>
          <p:cNvPicPr preferRelativeResize="0"/>
          <p:nvPr/>
        </p:nvPicPr>
        <p:blipFill rotWithShape="1">
          <a:blip r:embed="rId3">
            <a:alphaModFix/>
          </a:blip>
          <a:srcRect b="0" l="0" r="0" t="0"/>
          <a:stretch/>
        </p:blipFill>
        <p:spPr>
          <a:xfrm>
            <a:off x="2130777" y="441916"/>
            <a:ext cx="8909756" cy="57286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4"/>
          <p:cNvSpPr txBox="1"/>
          <p:nvPr/>
        </p:nvSpPr>
        <p:spPr>
          <a:xfrm>
            <a:off x="838199" y="1093788"/>
            <a:ext cx="10506455" cy="2967208"/>
          </a:xfrm>
          <a:prstGeom prst="rect">
            <a:avLst/>
          </a:prstGeom>
          <a:noFill/>
          <a:ln>
            <a:noFill/>
          </a:ln>
        </p:spPr>
        <p:txBody>
          <a:bodyPr anchorCtr="0" anchor="b" bIns="45700" lIns="91425" spcFirstLastPara="1" rIns="91425" wrap="square" tIns="45700">
            <a:normAutofit/>
          </a:bodyPr>
          <a:lstStyle/>
          <a:p>
            <a:pPr indent="0" lvl="1" marL="457200" marR="0" rtl="0" algn="ctr">
              <a:lnSpc>
                <a:spcPct val="90000"/>
              </a:lnSpc>
              <a:spcBef>
                <a:spcPts val="0"/>
              </a:spcBef>
              <a:spcAft>
                <a:spcPts val="0"/>
              </a:spcAft>
              <a:buNone/>
            </a:pPr>
            <a:r>
              <a:rPr b="1" i="0" lang="en-GB" sz="3200" u="none" cap="none" strike="noStrike">
                <a:solidFill>
                  <a:schemeClr val="dk1"/>
                </a:solidFill>
                <a:latin typeface="Times New Roman"/>
                <a:ea typeface="Times New Roman"/>
                <a:cs typeface="Times New Roman"/>
                <a:sym typeface="Times New Roman"/>
              </a:rPr>
              <a:t>3.1  Installation, Configuration, and Management of Operating Systems</a:t>
            </a:r>
            <a:endParaRPr/>
          </a:p>
        </p:txBody>
      </p:sp>
      <p:pic>
        <p:nvPicPr>
          <p:cNvPr descr="Text&#10;&#10;Description automatically generated" id="172" name="Google Shape;172;p4"/>
          <p:cNvPicPr preferRelativeResize="0"/>
          <p:nvPr/>
        </p:nvPicPr>
        <p:blipFill rotWithShape="1">
          <a:blip r:embed="rId3">
            <a:alphaModFix/>
          </a:blip>
          <a:srcRect b="0" l="0" r="0" t="0"/>
          <a:stretch/>
        </p:blipFill>
        <p:spPr>
          <a:xfrm>
            <a:off x="5125190" y="1881564"/>
            <a:ext cx="1932471" cy="44337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0"/>
          <p:cNvSpPr txBox="1"/>
          <p:nvPr/>
        </p:nvSpPr>
        <p:spPr>
          <a:xfrm>
            <a:off x="1603567" y="374182"/>
            <a:ext cx="78113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Times New Roman"/>
                <a:ea typeface="Times New Roman"/>
                <a:cs typeface="Times New Roman"/>
                <a:sym typeface="Times New Roman"/>
              </a:rPr>
              <a:t>Variables in Python</a:t>
            </a:r>
            <a:endParaRPr/>
          </a:p>
        </p:txBody>
      </p:sp>
      <p:sp>
        <p:nvSpPr>
          <p:cNvPr id="446" name="Google Shape;446;p40"/>
          <p:cNvSpPr txBox="1"/>
          <p:nvPr/>
        </p:nvSpPr>
        <p:spPr>
          <a:xfrm>
            <a:off x="1772356" y="835847"/>
            <a:ext cx="9832622" cy="544399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A reserved memory address for storing values is called a Python variable.</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Python has a command for declaring a variable, in contrast to most programming languages.</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The instant you give a variable a value for the first time, it is formed.</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Python employs dynamic typing, consequently we don't need to define the data types for the variables because the data type will be allocated to the variable internally based on the value that is assigned.</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Additionally, we can reassign a different data type to the same variable; the variable's data type will immediately convert to the new data type.</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Using the built-in type(variable name) function, we can determine the variable's current data type.</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Variable name rules prohibit starting a string with a number</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Not allowed in space</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Not allowed to have special characters</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Python keywords are prohibited.</a:t>
            </a:r>
            <a:endParaRPr/>
          </a:p>
          <a:p>
            <a:pPr indent="-285750" lvl="0" marL="285750" marR="0" rtl="0" algn="l">
              <a:lnSpc>
                <a:spcPct val="150000"/>
              </a:lnSpc>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Need to be in lower case</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1"/>
          <p:cNvSpPr txBox="1"/>
          <p:nvPr/>
        </p:nvSpPr>
        <p:spPr>
          <a:xfrm>
            <a:off x="1603567" y="374182"/>
            <a:ext cx="78113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Times New Roman"/>
                <a:ea typeface="Times New Roman"/>
                <a:cs typeface="Times New Roman"/>
                <a:sym typeface="Times New Roman"/>
              </a:rPr>
              <a:t>Example of Variables in Python</a:t>
            </a:r>
            <a:endParaRPr/>
          </a:p>
        </p:txBody>
      </p:sp>
      <p:pic>
        <p:nvPicPr>
          <p:cNvPr descr="A screenshot of a computer&#10;&#10;Description automatically generated" id="452" name="Google Shape;452;p41"/>
          <p:cNvPicPr preferRelativeResize="0"/>
          <p:nvPr/>
        </p:nvPicPr>
        <p:blipFill rotWithShape="1">
          <a:blip r:embed="rId3">
            <a:alphaModFix/>
          </a:blip>
          <a:srcRect b="0" l="0" r="0" t="0"/>
          <a:stretch/>
        </p:blipFill>
        <p:spPr>
          <a:xfrm>
            <a:off x="2119489" y="707672"/>
            <a:ext cx="9067800" cy="5111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2"/>
          <p:cNvSpPr txBox="1"/>
          <p:nvPr/>
        </p:nvSpPr>
        <p:spPr>
          <a:xfrm>
            <a:off x="1603567" y="374182"/>
            <a:ext cx="78113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Times New Roman"/>
                <a:ea typeface="Times New Roman"/>
                <a:cs typeface="Times New Roman"/>
                <a:sym typeface="Times New Roman"/>
              </a:rPr>
              <a:t>String in Python</a:t>
            </a:r>
            <a:endParaRPr/>
          </a:p>
        </p:txBody>
      </p:sp>
      <p:sp>
        <p:nvSpPr>
          <p:cNvPr id="458" name="Google Shape;458;p42"/>
          <p:cNvSpPr txBox="1"/>
          <p:nvPr/>
        </p:nvSpPr>
        <p:spPr>
          <a:xfrm>
            <a:off x="1874944" y="669508"/>
            <a:ext cx="9696165"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GB" sz="1800">
                <a:solidFill>
                  <a:schemeClr val="dk1"/>
                </a:solidFill>
                <a:latin typeface="Times New Roman"/>
                <a:ea typeface="Times New Roman"/>
                <a:cs typeface="Times New Roman"/>
                <a:sym typeface="Times New Roman"/>
              </a:rPr>
              <a:t>﻿String is Ordered Sequence of character such as "Galgotias", 'University', "Greater</a:t>
            </a:r>
            <a:br>
              <a:rPr lang="en-GB" sz="1800">
                <a:solidFill>
                  <a:schemeClr val="dk1"/>
                </a:solidFill>
                <a:latin typeface="Times New Roman"/>
                <a:ea typeface="Times New Roman"/>
                <a:cs typeface="Times New Roman"/>
                <a:sym typeface="Times New Roman"/>
              </a:rPr>
            </a:br>
            <a:r>
              <a:rPr lang="en-GB" sz="1800">
                <a:solidFill>
                  <a:schemeClr val="dk1"/>
                </a:solidFill>
                <a:latin typeface="Times New Roman"/>
                <a:ea typeface="Times New Roman"/>
                <a:cs typeface="Times New Roman"/>
                <a:sym typeface="Times New Roman"/>
              </a:rPr>
              <a:t>Noida" etc..</a:t>
            </a:r>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﻿Strings are arrays of bytes representing Unicode characters.</a:t>
            </a:r>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﻿String can be represented as single, double or triple quotes.</a:t>
            </a:r>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﻿String with triple Quotes allows multiple lines.</a:t>
            </a:r>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﻿String in python is immutable.</a:t>
            </a:r>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﻿Square brackets can be used to access elements of the string, Ex. "Galgotia" [1] =</a:t>
            </a:r>
            <a:br>
              <a:rPr lang="en-GB" sz="1800">
                <a:solidFill>
                  <a:schemeClr val="dk1"/>
                </a:solidFill>
                <a:latin typeface="Times New Roman"/>
                <a:ea typeface="Times New Roman"/>
                <a:cs typeface="Times New Roman"/>
                <a:sym typeface="Times New Roman"/>
              </a:rPr>
            </a:br>
            <a:r>
              <a:rPr lang="en-GB" sz="1800">
                <a:solidFill>
                  <a:schemeClr val="dk1"/>
                </a:solidFill>
                <a:latin typeface="Times New Roman"/>
                <a:ea typeface="Times New Roman"/>
                <a:cs typeface="Times New Roman"/>
                <a:sym typeface="Times New Roman"/>
              </a:rPr>
              <a:t>a, characters can also be accessed with reverse index like "Galgotia"|-1] = a</a:t>
            </a:r>
            <a:endParaRPr/>
          </a:p>
        </p:txBody>
      </p:sp>
      <p:sp>
        <p:nvSpPr>
          <p:cNvPr id="459" name="Google Shape;459;p42"/>
          <p:cNvSpPr txBox="1"/>
          <p:nvPr/>
        </p:nvSpPr>
        <p:spPr>
          <a:xfrm>
            <a:off x="1874944" y="3429000"/>
            <a:ext cx="5508433"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rgbClr val="000000"/>
                </a:solidFill>
                <a:latin typeface="Times New Roman"/>
                <a:ea typeface="Times New Roman"/>
                <a:cs typeface="Times New Roman"/>
                <a:sym typeface="Times New Roman"/>
              </a:rPr>
              <a:t>Example:- Python Strings</a:t>
            </a:r>
            <a:endParaRPr/>
          </a:p>
          <a:p>
            <a:pPr indent="0" lvl="0" marL="0" marR="0" rtl="0" algn="l">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str = 'Hello World!'</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print str # Prints complete string</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print str[0] # Prints first character of the string</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print str[2:5] # Prints characters starting from 3rd to 5th</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print str[2:] # Prints string starting from 3rd character</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print str * 2 # Prints string two times</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print str + "TEST" # Prints concatenated string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3"/>
          <p:cNvSpPr txBox="1"/>
          <p:nvPr/>
        </p:nvSpPr>
        <p:spPr>
          <a:xfrm>
            <a:off x="1603567" y="374182"/>
            <a:ext cx="78113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Times New Roman"/>
                <a:ea typeface="Times New Roman"/>
                <a:cs typeface="Times New Roman"/>
                <a:sym typeface="Times New Roman"/>
              </a:rPr>
              <a:t>String Functions in Python</a:t>
            </a:r>
            <a:endParaRPr/>
          </a:p>
        </p:txBody>
      </p:sp>
      <p:pic>
        <p:nvPicPr>
          <p:cNvPr descr="A screenshot of a computer program&#10;&#10;Description automatically generated" id="465" name="Google Shape;465;p43"/>
          <p:cNvPicPr preferRelativeResize="0"/>
          <p:nvPr/>
        </p:nvPicPr>
        <p:blipFill rotWithShape="1">
          <a:blip r:embed="rId3">
            <a:alphaModFix/>
          </a:blip>
          <a:srcRect b="0" l="0" r="0" t="0"/>
          <a:stretch/>
        </p:blipFill>
        <p:spPr>
          <a:xfrm>
            <a:off x="2209800" y="1244599"/>
            <a:ext cx="9052738" cy="508846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4"/>
          <p:cNvSpPr txBox="1"/>
          <p:nvPr/>
        </p:nvSpPr>
        <p:spPr>
          <a:xfrm>
            <a:off x="1603567" y="374182"/>
            <a:ext cx="78113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Times New Roman"/>
                <a:ea typeface="Times New Roman"/>
                <a:cs typeface="Times New Roman"/>
                <a:sym typeface="Times New Roman"/>
              </a:rPr>
              <a:t>Functions in Python</a:t>
            </a:r>
            <a:endParaRPr/>
          </a:p>
        </p:txBody>
      </p:sp>
      <p:sp>
        <p:nvSpPr>
          <p:cNvPr id="471" name="Google Shape;471;p44"/>
          <p:cNvSpPr txBox="1"/>
          <p:nvPr/>
        </p:nvSpPr>
        <p:spPr>
          <a:xfrm>
            <a:off x="1851377" y="847605"/>
            <a:ext cx="947889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A function is a block of organized, reusable code that is used to perform a single, related action. Functions provide better</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modularity for your application and a high degree of code reusing</a:t>
            </a:r>
            <a:endParaRPr/>
          </a:p>
        </p:txBody>
      </p:sp>
      <p:pic>
        <p:nvPicPr>
          <p:cNvPr descr="A screenshot of a computer&#10;&#10;Description automatically generated" id="472" name="Google Shape;472;p44"/>
          <p:cNvPicPr preferRelativeResize="0"/>
          <p:nvPr/>
        </p:nvPicPr>
        <p:blipFill rotWithShape="1">
          <a:blip r:embed="rId3">
            <a:alphaModFix/>
          </a:blip>
          <a:srcRect b="0" l="0" r="0" t="0"/>
          <a:stretch/>
        </p:blipFill>
        <p:spPr>
          <a:xfrm>
            <a:off x="2704623" y="2352322"/>
            <a:ext cx="7772400" cy="335110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5"/>
          <p:cNvSpPr txBox="1"/>
          <p:nvPr/>
        </p:nvSpPr>
        <p:spPr>
          <a:xfrm>
            <a:off x="1603567" y="374182"/>
            <a:ext cx="78113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rgbClr val="000000"/>
                </a:solidFill>
                <a:latin typeface="Times New Roman"/>
                <a:ea typeface="Times New Roman"/>
                <a:cs typeface="Times New Roman"/>
                <a:sym typeface="Times New Roman"/>
              </a:rPr>
              <a:t>The steps that you need to take are:</a:t>
            </a:r>
            <a:endParaRPr/>
          </a:p>
        </p:txBody>
      </p:sp>
      <p:sp>
        <p:nvSpPr>
          <p:cNvPr id="478" name="Google Shape;478;p45"/>
          <p:cNvSpPr txBox="1"/>
          <p:nvPr/>
        </p:nvSpPr>
        <p:spPr>
          <a:xfrm>
            <a:off x="1851377" y="847605"/>
            <a:ext cx="9787467" cy="378199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1800"/>
              <a:buFont typeface="Times New Roman"/>
              <a:buAutoNum type="arabicPeriod"/>
            </a:pPr>
            <a:r>
              <a:rPr lang="en-GB" sz="1800">
                <a:solidFill>
                  <a:srgbClr val="000000"/>
                </a:solidFill>
                <a:latin typeface="Times New Roman"/>
                <a:ea typeface="Times New Roman"/>
                <a:cs typeface="Times New Roman"/>
                <a:sym typeface="Times New Roman"/>
              </a:rPr>
              <a:t>Import the right module.</a:t>
            </a:r>
            <a:endParaRPr/>
          </a:p>
          <a:p>
            <a:pPr indent="-342900" lvl="0" marL="342900" marR="0" rtl="0" algn="l">
              <a:lnSpc>
                <a:spcPct val="150000"/>
              </a:lnSpc>
              <a:spcBef>
                <a:spcPts val="0"/>
              </a:spcBef>
              <a:spcAft>
                <a:spcPts val="0"/>
              </a:spcAft>
              <a:buClr>
                <a:srgbClr val="000000"/>
              </a:buClr>
              <a:buSzPts val="1800"/>
              <a:buFont typeface="Times New Roman"/>
              <a:buAutoNum type="arabicPeriod"/>
            </a:pPr>
            <a:r>
              <a:rPr lang="en-GB" sz="1800">
                <a:solidFill>
                  <a:srgbClr val="000000"/>
                </a:solidFill>
                <a:latin typeface="Times New Roman"/>
                <a:ea typeface="Times New Roman"/>
                <a:cs typeface="Times New Roman"/>
                <a:sym typeface="Times New Roman"/>
              </a:rPr>
              <a:t>Create a variable that belongs to a class called “socket”. Set “practice” as the variable’s name.</a:t>
            </a:r>
            <a:endParaRPr/>
          </a:p>
          <a:p>
            <a:pPr indent="-342900" lvl="0" marL="342900" marR="0" rtl="0" algn="l">
              <a:lnSpc>
                <a:spcPct val="150000"/>
              </a:lnSpc>
              <a:spcBef>
                <a:spcPts val="0"/>
              </a:spcBef>
              <a:spcAft>
                <a:spcPts val="0"/>
              </a:spcAft>
              <a:buClr>
                <a:srgbClr val="000000"/>
              </a:buClr>
              <a:buSzPts val="1800"/>
              <a:buFont typeface="Times New Roman"/>
              <a:buAutoNum type="arabicPeriod"/>
            </a:pPr>
            <a:r>
              <a:rPr lang="en-GB" sz="1800">
                <a:solidFill>
                  <a:srgbClr val="000000"/>
                </a:solidFill>
                <a:latin typeface="Times New Roman"/>
                <a:ea typeface="Times New Roman"/>
                <a:cs typeface="Times New Roman"/>
                <a:sym typeface="Times New Roman"/>
              </a:rPr>
              <a:t>Use the method named “connect()” to establish a connection to a port. The actual process ends here. The remaining steps will show you some of the things you can do after establishing a connection.</a:t>
            </a:r>
            <a:endParaRPr/>
          </a:p>
          <a:p>
            <a:pPr indent="-342900" lvl="0" marL="342900" marR="0" rtl="0" algn="l">
              <a:lnSpc>
                <a:spcPct val="150000"/>
              </a:lnSpc>
              <a:spcBef>
                <a:spcPts val="0"/>
              </a:spcBef>
              <a:spcAft>
                <a:spcPts val="0"/>
              </a:spcAft>
              <a:buClr>
                <a:srgbClr val="000000"/>
              </a:buClr>
              <a:buSzPts val="1800"/>
              <a:buFont typeface="Times New Roman"/>
              <a:buAutoNum type="arabicPeriod"/>
            </a:pPr>
            <a:r>
              <a:rPr lang="en-GB" sz="1800">
                <a:solidFill>
                  <a:srgbClr val="000000"/>
                </a:solidFill>
                <a:latin typeface="Times New Roman"/>
                <a:ea typeface="Times New Roman"/>
                <a:cs typeface="Times New Roman"/>
                <a:sym typeface="Times New Roman"/>
              </a:rPr>
              <a:t>Use “recv” to acquire 1024 data bytes from the current socket.</a:t>
            </a:r>
            <a:endParaRPr/>
          </a:p>
          <a:p>
            <a:pPr indent="-342900" lvl="0" marL="342900" marR="0" rtl="0" algn="l">
              <a:lnSpc>
                <a:spcPct val="150000"/>
              </a:lnSpc>
              <a:spcBef>
                <a:spcPts val="0"/>
              </a:spcBef>
              <a:spcAft>
                <a:spcPts val="0"/>
              </a:spcAft>
              <a:buClr>
                <a:srgbClr val="000000"/>
              </a:buClr>
              <a:buSzPts val="1800"/>
              <a:buFont typeface="Times New Roman"/>
              <a:buAutoNum type="arabicPeriod"/>
            </a:pPr>
            <a:r>
              <a:rPr lang="en-GB" sz="1800">
                <a:solidFill>
                  <a:srgbClr val="000000"/>
                </a:solidFill>
                <a:latin typeface="Times New Roman"/>
                <a:ea typeface="Times New Roman"/>
                <a:cs typeface="Times New Roman"/>
                <a:sym typeface="Times New Roman"/>
              </a:rPr>
              <a:t>Save the information in a new variable called “sample”.</a:t>
            </a:r>
            <a:endParaRPr/>
          </a:p>
          <a:p>
            <a:pPr indent="-342900" lvl="0" marL="342900" marR="0" rtl="0" algn="l">
              <a:lnSpc>
                <a:spcPct val="150000"/>
              </a:lnSpc>
              <a:spcBef>
                <a:spcPts val="0"/>
              </a:spcBef>
              <a:spcAft>
                <a:spcPts val="0"/>
              </a:spcAft>
              <a:buClr>
                <a:srgbClr val="000000"/>
              </a:buClr>
              <a:buSzPts val="1800"/>
              <a:buFont typeface="Times New Roman"/>
              <a:buAutoNum type="arabicPeriod"/>
            </a:pPr>
            <a:r>
              <a:rPr lang="en-GB" sz="1800">
                <a:solidFill>
                  <a:srgbClr val="000000"/>
                </a:solidFill>
                <a:latin typeface="Times New Roman"/>
                <a:ea typeface="Times New Roman"/>
                <a:cs typeface="Times New Roman"/>
                <a:sym typeface="Times New Roman"/>
              </a:rPr>
              <a:t>Print the information inside the “sample” variable.</a:t>
            </a:r>
            <a:endParaRPr/>
          </a:p>
          <a:p>
            <a:pPr indent="-342900" lvl="0" marL="342900" marR="0" rtl="0" algn="l">
              <a:lnSpc>
                <a:spcPct val="150000"/>
              </a:lnSpc>
              <a:spcBef>
                <a:spcPts val="0"/>
              </a:spcBef>
              <a:spcAft>
                <a:spcPts val="0"/>
              </a:spcAft>
              <a:buClr>
                <a:srgbClr val="000000"/>
              </a:buClr>
              <a:buSzPts val="1800"/>
              <a:buFont typeface="Times New Roman"/>
              <a:buAutoNum type="arabicPeriod"/>
            </a:pPr>
            <a:r>
              <a:rPr lang="en-GB" sz="1800">
                <a:solidFill>
                  <a:srgbClr val="000000"/>
                </a:solidFill>
                <a:latin typeface="Times New Roman"/>
                <a:ea typeface="Times New Roman"/>
                <a:cs typeface="Times New Roman"/>
                <a:sym typeface="Times New Roman"/>
              </a:rPr>
              <a:t>Terminate the connection.</a:t>
            </a:r>
            <a:endParaRPr/>
          </a:p>
          <a:p>
            <a:pPr indent="-342900" lvl="0" marL="342900" marR="0" rtl="0" algn="l">
              <a:lnSpc>
                <a:spcPct val="150000"/>
              </a:lnSpc>
              <a:spcBef>
                <a:spcPts val="0"/>
              </a:spcBef>
              <a:spcAft>
                <a:spcPts val="0"/>
              </a:spcAft>
              <a:buClr>
                <a:srgbClr val="000000"/>
              </a:buClr>
              <a:buSzPts val="1800"/>
              <a:buFont typeface="Times New Roman"/>
              <a:buAutoNum type="arabicPeriod"/>
            </a:pPr>
            <a:r>
              <a:rPr lang="en-GB" sz="1800">
                <a:solidFill>
                  <a:srgbClr val="000000"/>
                </a:solidFill>
                <a:latin typeface="Times New Roman"/>
                <a:ea typeface="Times New Roman"/>
                <a:cs typeface="Times New Roman"/>
                <a:sym typeface="Times New Roman"/>
              </a:rPr>
              <a:t>Save the code as “samplesocket” and issue “chmo.</a:t>
            </a:r>
            <a:endParaRPr/>
          </a:p>
        </p:txBody>
      </p:sp>
      <p:sp>
        <p:nvSpPr>
          <p:cNvPr id="479" name="Google Shape;479;p45"/>
          <p:cNvSpPr txBox="1"/>
          <p:nvPr/>
        </p:nvSpPr>
        <p:spPr>
          <a:xfrm>
            <a:off x="1603567" y="4725158"/>
            <a:ext cx="978746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rgbClr val="000000"/>
                </a:solidFill>
                <a:latin typeface="Times New Roman"/>
                <a:ea typeface="Times New Roman"/>
                <a:cs typeface="Times New Roman"/>
                <a:sym typeface="Times New Roman"/>
              </a:rPr>
              <a:t>Packets</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Many protocols, including the principal protocols in the Internet protocol suite, employ a technique called packetization to help manage data while it's being transmitted across a network.</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6"/>
          <p:cNvSpPr txBox="1"/>
          <p:nvPr/>
        </p:nvSpPr>
        <p:spPr>
          <a:xfrm>
            <a:off x="2528711" y="429916"/>
            <a:ext cx="458329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#!usr/bin/env python</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import socket</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practice = socket.socket()</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practice.connect((“192.168.1.107”, 22))</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sample = practice.recv(1024)</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print sample</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practice.close</a:t>
            </a:r>
            <a:endParaRPr sz="1800">
              <a:solidFill>
                <a:srgbClr val="000000"/>
              </a:solidFill>
              <a:latin typeface="Times New Roman"/>
              <a:ea typeface="Times New Roman"/>
              <a:cs typeface="Times New Roman"/>
              <a:sym typeface="Times New Roman"/>
            </a:endParaRPr>
          </a:p>
        </p:txBody>
      </p:sp>
      <p:sp>
        <p:nvSpPr>
          <p:cNvPr id="485" name="Google Shape;485;p46"/>
          <p:cNvSpPr txBox="1"/>
          <p:nvPr/>
        </p:nvSpPr>
        <p:spPr>
          <a:xfrm>
            <a:off x="3386667" y="2642434"/>
            <a:ext cx="609600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#a socket object is created for communication</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clientsocket = socket.socket(socket.AF_INET, socket.SOCK_STREAM)</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 now connect to the web server on port 80</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 - the normal http port</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clientsocket.connect(("www.google.com", 80)</a:t>
            </a:r>
            <a:endParaRPr/>
          </a:p>
        </p:txBody>
      </p:sp>
      <p:sp>
        <p:nvSpPr>
          <p:cNvPr id="486" name="Google Shape;486;p46"/>
          <p:cNvSpPr txBox="1"/>
          <p:nvPr/>
        </p:nvSpPr>
        <p:spPr>
          <a:xfrm>
            <a:off x="2528711" y="4577953"/>
            <a:ext cx="609600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serversocket = socket.socket(socket.AF_INET, socket.SOCK_STREAM)</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#bind the socket to a public host and a well-known port</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serversocket.bind((socket.gethostname(), 80))</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#become a server socket and listen for connections</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serversocket.listen(5)</a:t>
            </a:r>
            <a:endParaRPr/>
          </a:p>
        </p:txBody>
      </p:sp>
      <p:cxnSp>
        <p:nvCxnSpPr>
          <p:cNvPr id="487" name="Google Shape;487;p46"/>
          <p:cNvCxnSpPr/>
          <p:nvPr/>
        </p:nvCxnSpPr>
        <p:spPr>
          <a:xfrm>
            <a:off x="1907822" y="2642434"/>
            <a:ext cx="8850489" cy="0"/>
          </a:xfrm>
          <a:prstGeom prst="straightConnector1">
            <a:avLst/>
          </a:prstGeom>
          <a:noFill/>
          <a:ln cap="flat" cmpd="sng" w="19050">
            <a:solidFill>
              <a:schemeClr val="accent6"/>
            </a:solidFill>
            <a:prstDash val="dash"/>
            <a:round/>
            <a:headEnd len="sm" w="sm" type="none"/>
            <a:tailEnd len="sm" w="sm" type="none"/>
          </a:ln>
        </p:spPr>
      </p:cxnSp>
      <p:cxnSp>
        <p:nvCxnSpPr>
          <p:cNvPr id="488" name="Google Shape;488;p46"/>
          <p:cNvCxnSpPr/>
          <p:nvPr/>
        </p:nvCxnSpPr>
        <p:spPr>
          <a:xfrm>
            <a:off x="1907822" y="4577953"/>
            <a:ext cx="8850489" cy="0"/>
          </a:xfrm>
          <a:prstGeom prst="straightConnector1">
            <a:avLst/>
          </a:prstGeom>
          <a:noFill/>
          <a:ln cap="flat" cmpd="sng" w="19050">
            <a:solidFill>
              <a:schemeClr val="accent6"/>
            </a:solidFill>
            <a:prstDash val="dash"/>
            <a:round/>
            <a:headEnd len="sm" w="sm" type="none"/>
            <a:tailEnd len="sm" w="sm"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cxnSp>
        <p:nvCxnSpPr>
          <p:cNvPr id="493" name="Google Shape;493;p47"/>
          <p:cNvCxnSpPr/>
          <p:nvPr/>
        </p:nvCxnSpPr>
        <p:spPr>
          <a:xfrm>
            <a:off x="2088443" y="3714879"/>
            <a:ext cx="8850489" cy="0"/>
          </a:xfrm>
          <a:prstGeom prst="straightConnector1">
            <a:avLst/>
          </a:prstGeom>
          <a:noFill/>
          <a:ln cap="flat" cmpd="sng" w="19050">
            <a:solidFill>
              <a:schemeClr val="accent6"/>
            </a:solidFill>
            <a:prstDash val="dash"/>
            <a:round/>
            <a:headEnd len="sm" w="sm" type="none"/>
            <a:tailEnd len="sm" w="sm" type="none"/>
          </a:ln>
        </p:spPr>
      </p:cxnSp>
      <p:sp>
        <p:nvSpPr>
          <p:cNvPr id="494" name="Google Shape;494;p47"/>
          <p:cNvSpPr txBox="1"/>
          <p:nvPr/>
        </p:nvSpPr>
        <p:spPr>
          <a:xfrm>
            <a:off x="1693333" y="518777"/>
            <a:ext cx="764257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rgbClr val="000000"/>
                </a:solidFill>
                <a:latin typeface="Times New Roman"/>
                <a:ea typeface="Times New Roman"/>
                <a:cs typeface="Times New Roman"/>
                <a:sym typeface="Times New Roman"/>
              </a:rPr>
              <a:t>Python Sockets - SOCK_STREAM and SOCK_DGRAM</a:t>
            </a:r>
            <a:endParaRPr/>
          </a:p>
        </p:txBody>
      </p:sp>
      <p:pic>
        <p:nvPicPr>
          <p:cNvPr descr="A black and white striped background with white text&#10;&#10;Description automatically generated" id="495" name="Google Shape;495;p47"/>
          <p:cNvPicPr preferRelativeResize="0"/>
          <p:nvPr/>
        </p:nvPicPr>
        <p:blipFill rotWithShape="1">
          <a:blip r:embed="rId3">
            <a:alphaModFix/>
          </a:blip>
          <a:srcRect b="0" l="0" r="0" t="0"/>
          <a:stretch/>
        </p:blipFill>
        <p:spPr>
          <a:xfrm>
            <a:off x="3048000" y="1030744"/>
            <a:ext cx="6096000" cy="2491795"/>
          </a:xfrm>
          <a:prstGeom prst="rect">
            <a:avLst/>
          </a:prstGeom>
          <a:noFill/>
          <a:ln>
            <a:noFill/>
          </a:ln>
        </p:spPr>
      </p:pic>
      <p:sp>
        <p:nvSpPr>
          <p:cNvPr id="496" name="Google Shape;496;p47"/>
          <p:cNvSpPr txBox="1"/>
          <p:nvPr/>
        </p:nvSpPr>
        <p:spPr>
          <a:xfrm>
            <a:off x="2088443" y="3907220"/>
            <a:ext cx="9223024"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rgbClr val="000000"/>
                </a:solidFill>
                <a:latin typeface="Times New Roman"/>
                <a:ea typeface="Times New Roman"/>
                <a:cs typeface="Times New Roman"/>
                <a:sym typeface="Times New Roman"/>
              </a:rPr>
              <a:t>Socket Module in Python</a:t>
            </a:r>
            <a:endParaRPr/>
          </a:p>
          <a:p>
            <a:pPr indent="0" lvl="0" marL="0" marR="0" rtl="0" algn="l">
              <a:spcBef>
                <a:spcPts val="0"/>
              </a:spcBef>
              <a:spcAft>
                <a:spcPts val="0"/>
              </a:spcAft>
              <a:buNone/>
            </a:pPr>
            <a:r>
              <a:t/>
            </a:r>
            <a:endParaRPr b="1" sz="18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socket_family: This is either AF_UNIX or AF_INET. We are only going to talk about INET sockets in this tutorial, as</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they account for at least 99% of the sockets in use.</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socket_type: This is either SOCK_STREAM or SOCK_DGRAM.</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Protocol: This is usually left out, defaulting to</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8"/>
          <p:cNvSpPr txBox="1"/>
          <p:nvPr/>
        </p:nvSpPr>
        <p:spPr>
          <a:xfrm>
            <a:off x="1670755" y="718832"/>
            <a:ext cx="764257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rgbClr val="000000"/>
                </a:solidFill>
                <a:latin typeface="Times New Roman"/>
                <a:ea typeface="Times New Roman"/>
                <a:cs typeface="Times New Roman"/>
                <a:sym typeface="Times New Roman"/>
              </a:rPr>
              <a:t>Client Socket Methods</a:t>
            </a:r>
            <a:endParaRPr/>
          </a:p>
        </p:txBody>
      </p:sp>
      <p:sp>
        <p:nvSpPr>
          <p:cNvPr id="502" name="Google Shape;502;p48"/>
          <p:cNvSpPr txBox="1"/>
          <p:nvPr/>
        </p:nvSpPr>
        <p:spPr>
          <a:xfrm>
            <a:off x="1840089" y="1302709"/>
            <a:ext cx="9843910" cy="502849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Connect( )</a:t>
            </a:r>
            <a:endParaRPr/>
          </a:p>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To connect to a remote socket at an address. An address format(host, port) pair is used for AF_INET address family.</a:t>
            </a:r>
            <a:endParaRPr/>
          </a:p>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Server Socket Methods</a:t>
            </a:r>
            <a:endParaRPr/>
          </a:p>
          <a:p>
            <a:pPr indent="0" lvl="0" marL="0" marR="0" rtl="0" algn="l">
              <a:lnSpc>
                <a:spcPct val="150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Following are some server socket methods:</a:t>
            </a:r>
            <a:endParaRPr/>
          </a:p>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bind( )</a:t>
            </a:r>
            <a:endParaRPr/>
          </a:p>
          <a:p>
            <a:pPr indent="0" lvl="0" marL="0" marR="0" rtl="0" algn="l">
              <a:lnSpc>
                <a:spcPct val="150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This method binds the socket to an address. The format of address depends on socket family mentioned above(AF_INET).</a:t>
            </a:r>
            <a:endParaRPr/>
          </a:p>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listen(backlog)</a:t>
            </a:r>
            <a:endParaRPr/>
          </a:p>
          <a:p>
            <a:pPr indent="0" lvl="0" marL="0" marR="0" rtl="0" algn="l">
              <a:lnSpc>
                <a:spcPct val="150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9"/>
          <p:cNvSpPr txBox="1"/>
          <p:nvPr/>
        </p:nvSpPr>
        <p:spPr>
          <a:xfrm>
            <a:off x="1670755" y="718832"/>
            <a:ext cx="764257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rgbClr val="000000"/>
                </a:solidFill>
                <a:latin typeface="Times New Roman"/>
                <a:ea typeface="Times New Roman"/>
                <a:cs typeface="Times New Roman"/>
                <a:sym typeface="Times New Roman"/>
              </a:rPr>
              <a:t>Client Socket Methods</a:t>
            </a:r>
            <a:endParaRPr/>
          </a:p>
        </p:txBody>
      </p:sp>
      <p:sp>
        <p:nvSpPr>
          <p:cNvPr id="508" name="Google Shape;508;p49"/>
          <p:cNvSpPr txBox="1"/>
          <p:nvPr/>
        </p:nvSpPr>
        <p:spPr>
          <a:xfrm>
            <a:off x="1840089" y="1618798"/>
            <a:ext cx="9843910" cy="419749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This method listens for the connection made to the socket. The backlog is the maximum number of queued connections that must be listened before</a:t>
            </a:r>
            <a:endParaRPr/>
          </a:p>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rejecting the connection.</a:t>
            </a:r>
            <a:endParaRPr/>
          </a:p>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accept( )</a:t>
            </a:r>
            <a:endParaRPr/>
          </a:p>
          <a:p>
            <a:pPr indent="0" lvl="0" marL="0" marR="0" rtl="0" algn="l">
              <a:lnSpc>
                <a:spcPct val="150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This method is used to accept a connection. The socket must be bound to an address and listening for connections. The return value is a pair(conn,</a:t>
            </a:r>
            <a:endParaRPr/>
          </a:p>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address) where conn is a new socket object which can be used to send and receive data on that connection, and address is the address bound to the</a:t>
            </a:r>
            <a:endParaRPr/>
          </a:p>
          <a:p>
            <a:pPr indent="0" lvl="0" marL="0" marR="0" rtl="0" algn="l">
              <a:lnSpc>
                <a:spcPct val="150000"/>
              </a:lnSpc>
              <a:spcBef>
                <a:spcPts val="0"/>
              </a:spcBef>
              <a:spcAft>
                <a:spcPts val="0"/>
              </a:spcAft>
              <a:buNone/>
            </a:pPr>
            <a:r>
              <a:rPr lang="en-GB" sz="1800">
                <a:solidFill>
                  <a:srgbClr val="000000"/>
                </a:solidFill>
                <a:latin typeface="Times New Roman"/>
                <a:ea typeface="Times New Roman"/>
                <a:cs typeface="Times New Roman"/>
                <a:sym typeface="Times New Roman"/>
              </a:rPr>
              <a:t>socket on the other end of the connection.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5"/>
          <p:cNvSpPr txBox="1"/>
          <p:nvPr/>
        </p:nvSpPr>
        <p:spPr>
          <a:xfrm>
            <a:off x="1515431" y="722197"/>
            <a:ext cx="110176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2000" u="none" cap="none" strike="noStrike">
                <a:solidFill>
                  <a:schemeClr val="dk1"/>
                </a:solidFill>
                <a:latin typeface="Times New Roman"/>
                <a:ea typeface="Times New Roman"/>
                <a:cs typeface="Times New Roman"/>
                <a:sym typeface="Times New Roman"/>
              </a:rPr>
              <a:t>What is an Operating System?</a:t>
            </a:r>
            <a:endParaRPr/>
          </a:p>
        </p:txBody>
      </p:sp>
      <p:sp>
        <p:nvSpPr>
          <p:cNvPr id="178" name="Google Shape;178;p5"/>
          <p:cNvSpPr txBox="1"/>
          <p:nvPr/>
        </p:nvSpPr>
        <p:spPr>
          <a:xfrm>
            <a:off x="1515431" y="1361681"/>
            <a:ext cx="9975273"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Operating System lies in the category of system software. It basically manages all the resources of the computer. An operating system acts as an interface between the software and different parts of the computer or the computer hardware. The operating system is designed in such a way that it can manage the overall resources and operations of the computer.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Operating System is a fully integrated set of specialized programs that handle all the operations of the computer. It controls and monitors the execution of all other programs that reside in the computer, which also includes application programs and other system software of the computer. Examples of Operating Systems are Windows, Linux, Mac OS, etc.</a:t>
            </a:r>
            <a:endParaRPr/>
          </a:p>
        </p:txBody>
      </p:sp>
      <p:sp>
        <p:nvSpPr>
          <p:cNvPr id="179" name="Google Shape;179;p5"/>
          <p:cNvSpPr txBox="1"/>
          <p:nvPr/>
        </p:nvSpPr>
        <p:spPr>
          <a:xfrm>
            <a:off x="1515431" y="4186378"/>
            <a:ext cx="110176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chemeClr val="dk1"/>
                </a:solidFill>
                <a:latin typeface="Times New Roman"/>
                <a:ea typeface="Times New Roman"/>
                <a:cs typeface="Times New Roman"/>
                <a:sym typeface="Times New Roman"/>
              </a:rPr>
              <a:t>Objectives of Operating Systems?</a:t>
            </a:r>
            <a:endParaRPr/>
          </a:p>
        </p:txBody>
      </p:sp>
      <p:sp>
        <p:nvSpPr>
          <p:cNvPr id="180" name="Google Shape;180;p5"/>
          <p:cNvSpPr txBox="1"/>
          <p:nvPr/>
        </p:nvSpPr>
        <p:spPr>
          <a:xfrm>
            <a:off x="1515431" y="4839126"/>
            <a:ext cx="9975273"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Convenient to Use.</a:t>
            </a:r>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User Friendly Easy Access.</a:t>
            </a:r>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Management of Resources. </a:t>
            </a:r>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Fair Sharing of Resources.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0"/>
          <p:cNvSpPr txBox="1"/>
          <p:nvPr/>
        </p:nvSpPr>
        <p:spPr>
          <a:xfrm>
            <a:off x="1557866" y="353759"/>
            <a:ext cx="764257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rgbClr val="000000"/>
                </a:solidFill>
                <a:latin typeface="Times New Roman"/>
                <a:ea typeface="Times New Roman"/>
                <a:cs typeface="Times New Roman"/>
                <a:sym typeface="Times New Roman"/>
              </a:rPr>
              <a:t>Working with TCP Sockets</a:t>
            </a:r>
            <a:endParaRPr/>
          </a:p>
        </p:txBody>
      </p:sp>
      <p:sp>
        <p:nvSpPr>
          <p:cNvPr id="514" name="Google Shape;514;p50"/>
          <p:cNvSpPr txBox="1"/>
          <p:nvPr/>
        </p:nvSpPr>
        <p:spPr>
          <a:xfrm>
            <a:off x="2370667" y="871930"/>
            <a:ext cx="8353778"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!/usr/bin/python</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#This is tcp_server.py script</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import socket #line 1: Import</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socket module</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s = socket.socket()                                                                   #line 2: create a</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socket object</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host = socket.gethostname()                                                    #line 3: Get current machine</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name</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port = 9999                                                                               #line 4: Get</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port number for connection</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s.bind((host,port))                                                                     #line 5: bind</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with the address</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print "Waiting for connection..."</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s.listen(5)                                                                                  #line 6:</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listen for connections</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while True:</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conn,addr = s.accept()                                                              #line 7: connect</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and accept from client</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print 'Got Connection from', addr</a:t>
            </a:r>
            <a:endParaRPr sz="18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conn.send('Server Saying Hi')</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1"/>
          <p:cNvSpPr txBox="1"/>
          <p:nvPr/>
        </p:nvSpPr>
        <p:spPr>
          <a:xfrm>
            <a:off x="1580444" y="556959"/>
            <a:ext cx="764257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rgbClr val="000000"/>
                </a:solidFill>
                <a:latin typeface="Times New Roman"/>
                <a:ea typeface="Times New Roman"/>
                <a:cs typeface="Times New Roman"/>
                <a:sym typeface="Times New Roman"/>
              </a:rPr>
              <a:t>Working with TCP Sockets</a:t>
            </a:r>
            <a:endParaRPr/>
          </a:p>
        </p:txBody>
      </p:sp>
      <p:sp>
        <p:nvSpPr>
          <p:cNvPr id="520" name="Google Shape;520;p51"/>
          <p:cNvSpPr txBox="1"/>
          <p:nvPr/>
        </p:nvSpPr>
        <p:spPr>
          <a:xfrm>
            <a:off x="2325511" y="1334774"/>
            <a:ext cx="8353778"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!/usr/bin/python</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#This is tcp_client.py script</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import socket</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s = socket.socket()</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host = socket.gethostname()                               # Get current machine name</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port = 9999                                                         # Client wants</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to connect to server's</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 port number 9999</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s.connect((host,port))</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print s.recv(1024)                                               # 1024 is bufsize</a:t>
            </a:r>
            <a:endParaRPr sz="18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or max amount</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 of data to be received at once</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s.close()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2"/>
          <p:cNvSpPr txBox="1"/>
          <p:nvPr/>
        </p:nvSpPr>
        <p:spPr>
          <a:xfrm>
            <a:off x="1546578" y="1028343"/>
            <a:ext cx="4549422"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Requests with urllib</a:t>
            </a:r>
            <a:endParaRPr sz="18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from urllib.request import urlopen</a:t>
            </a:r>
            <a:endParaRPr sz="18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response = urlopen('http://www.debian.org')</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Response</a:t>
            </a:r>
            <a:endParaRPr/>
          </a:p>
          <a:p>
            <a:pPr indent="0" lvl="0" marL="0" marR="0" rtl="0" algn="l">
              <a:spcBef>
                <a:spcPts val="0"/>
              </a:spcBef>
              <a:spcAft>
                <a:spcPts val="0"/>
              </a:spcAft>
              <a:buNone/>
            </a:pPr>
            <a:r>
              <a:rPr b="1" lang="en-GB" sz="1800">
                <a:solidFill>
                  <a:srgbClr val="000000"/>
                </a:solidFill>
                <a:latin typeface="Times New Roman"/>
                <a:ea typeface="Times New Roman"/>
                <a:cs typeface="Times New Roman"/>
                <a:sym typeface="Times New Roman"/>
              </a:rPr>
              <a:t>Response</a:t>
            </a:r>
            <a:r>
              <a:rPr lang="en-GB" sz="1800">
                <a:solidFill>
                  <a:srgbClr val="000000"/>
                </a:solidFill>
                <a:latin typeface="Times New Roman"/>
                <a:ea typeface="Times New Roman"/>
                <a:cs typeface="Times New Roman"/>
                <a:sym typeface="Times New Roman"/>
              </a:rPr>
              <a:t> objects</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response.url</a:t>
            </a:r>
            <a:endParaRPr sz="18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response = urlopen('http://www.debian.org’)</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response.read(50)</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response.status</a:t>
            </a:r>
            <a:endParaRPr sz="18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import urllib.error</a:t>
            </a:r>
            <a:endParaRPr sz="18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from urllib.request import urlopen</a:t>
            </a:r>
            <a:endParaRPr sz="18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try:</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urlopen('http://www.ietf.org/rfc/rfc0.txt')</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except urllib.error.HTTPError as e:</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print('status', e.code)</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print('reason', e.reason)</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print('url', e.url)</a:t>
            </a:r>
            <a:endParaRPr/>
          </a:p>
        </p:txBody>
      </p:sp>
      <p:sp>
        <p:nvSpPr>
          <p:cNvPr id="526" name="Google Shape;526;p52"/>
          <p:cNvSpPr txBox="1"/>
          <p:nvPr/>
        </p:nvSpPr>
        <p:spPr>
          <a:xfrm>
            <a:off x="6412089" y="1028343"/>
            <a:ext cx="5441244"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def download_file(bucket, s3_name, local_path):</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url = 'http://{}.{}/{}'.format(bucket, endpoint, s3_name)</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r = requests.get(url, auth=auth)</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if r.ok:</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open(local_path, 'wb').write(r.content)</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print('Downloaded {} OK'.format(s3_name))</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else:</a:t>
            </a:r>
            <a:endParaRPr/>
          </a:p>
          <a:p>
            <a:pPr indent="0" lvl="0" marL="0" marR="0" rtl="0" algn="l">
              <a:spcBef>
                <a:spcPts val="0"/>
              </a:spcBef>
              <a:spcAft>
                <a:spcPts val="0"/>
              </a:spcAft>
              <a:buNone/>
            </a:pPr>
            <a:r>
              <a:rPr lang="en-GB" sz="1800">
                <a:solidFill>
                  <a:srgbClr val="000000"/>
                </a:solidFill>
                <a:latin typeface="Times New Roman"/>
                <a:ea typeface="Times New Roman"/>
                <a:cs typeface="Times New Roman"/>
                <a:sym typeface="Times New Roman"/>
              </a:rPr>
              <a:t>xml_pprint(r.text)</a:t>
            </a:r>
            <a:endParaRPr/>
          </a:p>
        </p:txBody>
      </p:sp>
      <p:cxnSp>
        <p:nvCxnSpPr>
          <p:cNvPr id="527" name="Google Shape;527;p52"/>
          <p:cNvCxnSpPr/>
          <p:nvPr/>
        </p:nvCxnSpPr>
        <p:spPr>
          <a:xfrm>
            <a:off x="5915378" y="1028343"/>
            <a:ext cx="0" cy="5361168"/>
          </a:xfrm>
          <a:prstGeom prst="straightConnector1">
            <a:avLst/>
          </a:prstGeom>
          <a:noFill/>
          <a:ln cap="flat" cmpd="sng" w="19050">
            <a:solidFill>
              <a:schemeClr val="accent1"/>
            </a:solidFill>
            <a:prstDash val="dash"/>
            <a:round/>
            <a:headEnd len="sm" w="sm" type="none"/>
            <a:tailEnd len="sm" w="sm"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3"/>
          <p:cNvSpPr/>
          <p:nvPr/>
        </p:nvSpPr>
        <p:spPr>
          <a:xfrm>
            <a:off x="2222501" y="1322700"/>
            <a:ext cx="8782755" cy="4718756"/>
          </a:xfrm>
          <a:prstGeom prst="snip2DiagRect">
            <a:avLst>
              <a:gd fmla="val 0" name="adj1"/>
              <a:gd fmla="val 16667" name="adj2"/>
            </a:avLst>
          </a:prstGeom>
          <a:solidFill>
            <a:schemeClr val="lt1"/>
          </a:solidFill>
          <a:ln cap="rnd" cmpd="sng" w="1587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33" name="Google Shape;533;p53"/>
          <p:cNvSpPr txBox="1"/>
          <p:nvPr/>
        </p:nvSpPr>
        <p:spPr>
          <a:xfrm>
            <a:off x="2010833" y="1537188"/>
            <a:ext cx="3609623" cy="722490"/>
          </a:xfrm>
          <a:prstGeom prst="rect">
            <a:avLst/>
          </a:prstGeom>
          <a:noFill/>
          <a:ln>
            <a:noFill/>
          </a:ln>
        </p:spPr>
        <p:txBody>
          <a:bodyPr anchorCtr="0" anchor="b" bIns="45700" lIns="91425" spcFirstLastPara="1" rIns="91425" wrap="square" tIns="45700">
            <a:normAutofit/>
          </a:bodyPr>
          <a:lstStyle/>
          <a:p>
            <a:pPr indent="0" lvl="1" marL="457200" marR="0" rtl="0" algn="ctr">
              <a:lnSpc>
                <a:spcPct val="90000"/>
              </a:lnSpc>
              <a:spcBef>
                <a:spcPts val="0"/>
              </a:spcBef>
              <a:spcAft>
                <a:spcPts val="0"/>
              </a:spcAft>
              <a:buNone/>
            </a:pPr>
            <a:r>
              <a:rPr b="0" i="0" lang="en-GB" sz="3200" u="none" cap="none" strike="noStrike">
                <a:solidFill>
                  <a:schemeClr val="dk1"/>
                </a:solidFill>
                <a:latin typeface="Times New Roman"/>
                <a:ea typeface="Times New Roman"/>
                <a:cs typeface="Times New Roman"/>
                <a:sym typeface="Times New Roman"/>
              </a:rPr>
              <a:t>Group Discussion</a:t>
            </a:r>
            <a:endParaRPr/>
          </a:p>
        </p:txBody>
      </p:sp>
      <p:sp>
        <p:nvSpPr>
          <p:cNvPr id="534" name="Google Shape;534;p53"/>
          <p:cNvSpPr txBox="1"/>
          <p:nvPr/>
        </p:nvSpPr>
        <p:spPr>
          <a:xfrm>
            <a:off x="2558931" y="3682078"/>
            <a:ext cx="5556739" cy="147732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Times New Roman"/>
              <a:buAutoNum type="arabicPeriod"/>
            </a:pPr>
            <a:r>
              <a:rPr lang="en-GB" sz="1800">
                <a:solidFill>
                  <a:schemeClr val="dk1"/>
                </a:solidFill>
                <a:latin typeface="Times New Roman"/>
                <a:ea typeface="Times New Roman"/>
                <a:cs typeface="Times New Roman"/>
                <a:sym typeface="Times New Roman"/>
              </a:rPr>
              <a:t>Installing Operating System</a:t>
            </a:r>
            <a:endParaRPr/>
          </a:p>
          <a:p>
            <a:pPr indent="-342900" lvl="0" marL="342900" marR="0" rtl="0" algn="l">
              <a:spcBef>
                <a:spcPts val="0"/>
              </a:spcBef>
              <a:spcAft>
                <a:spcPts val="0"/>
              </a:spcAft>
              <a:buClr>
                <a:schemeClr val="dk1"/>
              </a:buClr>
              <a:buSzPts val="1800"/>
              <a:buFont typeface="Times New Roman"/>
              <a:buAutoNum type="arabicPeriod"/>
            </a:pPr>
            <a:r>
              <a:rPr lang="en-GB" sz="1800">
                <a:solidFill>
                  <a:schemeClr val="dk1"/>
                </a:solidFill>
                <a:latin typeface="Times New Roman"/>
                <a:ea typeface="Times New Roman"/>
                <a:cs typeface="Times New Roman"/>
                <a:sym typeface="Times New Roman"/>
              </a:rPr>
              <a:t>User and Group Management</a:t>
            </a:r>
            <a:endParaRPr/>
          </a:p>
          <a:p>
            <a:pPr indent="-342900" lvl="0" marL="342900" marR="0" rtl="0" algn="l">
              <a:spcBef>
                <a:spcPts val="0"/>
              </a:spcBef>
              <a:spcAft>
                <a:spcPts val="0"/>
              </a:spcAft>
              <a:buClr>
                <a:schemeClr val="dk1"/>
              </a:buClr>
              <a:buSzPts val="1800"/>
              <a:buFont typeface="Times New Roman"/>
              <a:buAutoNum type="arabicPeriod"/>
            </a:pPr>
            <a:r>
              <a:rPr lang="en-GB" sz="1800">
                <a:solidFill>
                  <a:schemeClr val="dk1"/>
                </a:solidFill>
                <a:latin typeface="Times New Roman"/>
                <a:ea typeface="Times New Roman"/>
                <a:cs typeface="Times New Roman"/>
                <a:sym typeface="Times New Roman"/>
              </a:rPr>
              <a:t>File System Management</a:t>
            </a:r>
            <a:endParaRPr/>
          </a:p>
          <a:p>
            <a:pPr indent="-342900" lvl="0" marL="342900" marR="0" rtl="0" algn="l">
              <a:spcBef>
                <a:spcPts val="0"/>
              </a:spcBef>
              <a:spcAft>
                <a:spcPts val="0"/>
              </a:spcAft>
              <a:buClr>
                <a:schemeClr val="dk1"/>
              </a:buClr>
              <a:buSzPts val="1800"/>
              <a:buFont typeface="Times New Roman"/>
              <a:buAutoNum type="arabicPeriod"/>
            </a:pPr>
            <a:r>
              <a:rPr lang="en-GB" sz="1800">
                <a:solidFill>
                  <a:schemeClr val="dk1"/>
                </a:solidFill>
                <a:latin typeface="Times New Roman"/>
                <a:ea typeface="Times New Roman"/>
                <a:cs typeface="Times New Roman"/>
                <a:sym typeface="Times New Roman"/>
              </a:rPr>
              <a:t>What is Phyton </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descr="Text&#10;&#10;Description automatically generated" id="535" name="Google Shape;535;p53"/>
          <p:cNvPicPr preferRelativeResize="0"/>
          <p:nvPr/>
        </p:nvPicPr>
        <p:blipFill rotWithShape="1">
          <a:blip r:embed="rId3">
            <a:alphaModFix/>
          </a:blip>
          <a:srcRect b="0" l="0" r="0" t="0"/>
          <a:stretch/>
        </p:blipFill>
        <p:spPr>
          <a:xfrm>
            <a:off x="8863618" y="5535300"/>
            <a:ext cx="1932471" cy="4433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6"/>
          <p:cNvSpPr txBox="1"/>
          <p:nvPr/>
        </p:nvSpPr>
        <p:spPr>
          <a:xfrm>
            <a:off x="1607129" y="1099671"/>
            <a:ext cx="110176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chemeClr val="dk1"/>
                </a:solidFill>
                <a:latin typeface="Times New Roman"/>
                <a:ea typeface="Times New Roman"/>
                <a:cs typeface="Times New Roman"/>
                <a:sym typeface="Times New Roman"/>
              </a:rPr>
              <a:t>Creating a Bootable Drive. </a:t>
            </a:r>
            <a:endParaRPr/>
          </a:p>
        </p:txBody>
      </p:sp>
      <p:sp>
        <p:nvSpPr>
          <p:cNvPr id="186" name="Google Shape;186;p6"/>
          <p:cNvSpPr txBox="1"/>
          <p:nvPr/>
        </p:nvSpPr>
        <p:spPr>
          <a:xfrm>
            <a:off x="1607129" y="1616640"/>
            <a:ext cx="9975273"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Download Rufus (</a:t>
            </a:r>
            <a:r>
              <a:rPr lang="en-GB" sz="1800" u="sng">
                <a:solidFill>
                  <a:schemeClr val="dk1"/>
                </a:solidFill>
                <a:latin typeface="Times New Roman"/>
                <a:ea typeface="Times New Roman"/>
                <a:cs typeface="Times New Roman"/>
                <a:sym typeface="Times New Roman"/>
                <a:hlinkClick r:id="rId3">
                  <a:extLst>
                    <a:ext uri="{A12FA001-AC4F-418D-AE19-62706E023703}">
                      <ahyp:hlinkClr val="tx"/>
                    </a:ext>
                  </a:extLst>
                </a:hlinkClick>
              </a:rPr>
              <a:t>https://rufus.ie/en/)</a:t>
            </a:r>
            <a:r>
              <a:rPr lang="en-GB" sz="1800">
                <a:solidFill>
                  <a:schemeClr val="dk1"/>
                </a:solidFill>
                <a:latin typeface="Times New Roman"/>
                <a:ea typeface="Times New Roman"/>
                <a:cs typeface="Times New Roman"/>
                <a:sym typeface="Times New Roman"/>
              </a:rPr>
              <a:t>.</a:t>
            </a:r>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Open the Application.</a:t>
            </a:r>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Select the ISO File. </a:t>
            </a:r>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Times New Roman"/>
                <a:ea typeface="Times New Roman"/>
                <a:cs typeface="Times New Roman"/>
                <a:sym typeface="Times New Roman"/>
              </a:rPr>
              <a:t>Start the Process of Creating a Bootable USB Drive.</a:t>
            </a:r>
            <a:endParaRPr/>
          </a:p>
        </p:txBody>
      </p:sp>
      <p:sp>
        <p:nvSpPr>
          <p:cNvPr id="187" name="Google Shape;187;p6"/>
          <p:cNvSpPr txBox="1"/>
          <p:nvPr/>
        </p:nvSpPr>
        <p:spPr>
          <a:xfrm>
            <a:off x="1607129" y="490005"/>
            <a:ext cx="467590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2400">
                <a:solidFill>
                  <a:schemeClr val="dk1"/>
                </a:solidFill>
                <a:latin typeface="Times New Roman"/>
                <a:ea typeface="Times New Roman"/>
                <a:cs typeface="Times New Roman"/>
                <a:sym typeface="Times New Roman"/>
              </a:rPr>
              <a:t>Installation of a Operating System</a:t>
            </a:r>
            <a:endParaRPr b="1" sz="2400">
              <a:solidFill>
                <a:schemeClr val="dk1"/>
              </a:solidFill>
              <a:latin typeface="Times New Roman"/>
              <a:ea typeface="Times New Roman"/>
              <a:cs typeface="Times New Roman"/>
              <a:sym typeface="Times New Roman"/>
            </a:endParaRPr>
          </a:p>
        </p:txBody>
      </p:sp>
      <p:pic>
        <p:nvPicPr>
          <p:cNvPr id="188" name="Google Shape;188;p6"/>
          <p:cNvPicPr preferRelativeResize="0"/>
          <p:nvPr/>
        </p:nvPicPr>
        <p:blipFill rotWithShape="1">
          <a:blip r:embed="rId4">
            <a:alphaModFix/>
          </a:blip>
          <a:srcRect b="0" l="0" r="0" t="0"/>
          <a:stretch/>
        </p:blipFill>
        <p:spPr>
          <a:xfrm>
            <a:off x="2758623" y="3074193"/>
            <a:ext cx="2554596" cy="3479007"/>
          </a:xfrm>
          <a:prstGeom prst="rect">
            <a:avLst/>
          </a:prstGeom>
          <a:noFill/>
          <a:ln>
            <a:noFill/>
          </a:ln>
        </p:spPr>
      </p:pic>
      <p:sp>
        <p:nvSpPr>
          <p:cNvPr id="189" name="Google Shape;189;p6"/>
          <p:cNvSpPr/>
          <p:nvPr/>
        </p:nvSpPr>
        <p:spPr>
          <a:xfrm>
            <a:off x="60325" y="38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190" name="Google Shape;190;p6"/>
          <p:cNvPicPr preferRelativeResize="0"/>
          <p:nvPr/>
        </p:nvPicPr>
        <p:blipFill rotWithShape="1">
          <a:blip r:embed="rId5">
            <a:alphaModFix/>
          </a:blip>
          <a:srcRect b="0" l="0" r="0" t="0"/>
          <a:stretch/>
        </p:blipFill>
        <p:spPr>
          <a:xfrm>
            <a:off x="6655536" y="3074193"/>
            <a:ext cx="2554597" cy="347900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7"/>
          <p:cNvSpPr txBox="1"/>
          <p:nvPr/>
        </p:nvSpPr>
        <p:spPr>
          <a:xfrm>
            <a:off x="1753218" y="1145118"/>
            <a:ext cx="101778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chemeClr val="dk1"/>
                </a:solidFill>
                <a:latin typeface="Times New Roman"/>
                <a:ea typeface="Times New Roman"/>
                <a:cs typeface="Times New Roman"/>
                <a:sym typeface="Times New Roman"/>
              </a:rPr>
              <a:t>Installation and configuration of Windows 11. </a:t>
            </a:r>
            <a:endParaRPr/>
          </a:p>
        </p:txBody>
      </p:sp>
      <p:sp>
        <p:nvSpPr>
          <p:cNvPr id="196" name="Google Shape;196;p7"/>
          <p:cNvSpPr txBox="1"/>
          <p:nvPr/>
        </p:nvSpPr>
        <p:spPr>
          <a:xfrm>
            <a:off x="1609882" y="562793"/>
            <a:ext cx="771005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Times New Roman"/>
                <a:ea typeface="Times New Roman"/>
                <a:cs typeface="Times New Roman"/>
                <a:sym typeface="Times New Roman"/>
              </a:rPr>
              <a:t>Installation and Configuration of a Operating System</a:t>
            </a:r>
            <a:endParaRPr b="1" sz="2400">
              <a:solidFill>
                <a:schemeClr val="dk1"/>
              </a:solidFill>
              <a:latin typeface="Times New Roman"/>
              <a:ea typeface="Times New Roman"/>
              <a:cs typeface="Times New Roman"/>
              <a:sym typeface="Times New Roman"/>
            </a:endParaRPr>
          </a:p>
        </p:txBody>
      </p:sp>
      <p:sp>
        <p:nvSpPr>
          <p:cNvPr id="197" name="Google Shape;197;p7"/>
          <p:cNvSpPr/>
          <p:nvPr/>
        </p:nvSpPr>
        <p:spPr>
          <a:xfrm>
            <a:off x="60325" y="38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descr="A computer screen with a blue background&#10;&#10;Description automatically generated" id="198" name="Google Shape;198;p7"/>
          <p:cNvPicPr preferRelativeResize="0"/>
          <p:nvPr/>
        </p:nvPicPr>
        <p:blipFill rotWithShape="1">
          <a:blip r:embed="rId3">
            <a:alphaModFix/>
          </a:blip>
          <a:srcRect b="0" l="0" r="0" t="0"/>
          <a:stretch/>
        </p:blipFill>
        <p:spPr>
          <a:xfrm>
            <a:off x="1802430" y="1558304"/>
            <a:ext cx="3090864" cy="2394629"/>
          </a:xfrm>
          <a:prstGeom prst="rect">
            <a:avLst/>
          </a:prstGeom>
          <a:noFill/>
          <a:ln>
            <a:noFill/>
          </a:ln>
        </p:spPr>
      </p:pic>
      <p:pic>
        <p:nvPicPr>
          <p:cNvPr descr="A screenshot of a computer&#10;&#10;Description automatically generated" id="199" name="Google Shape;199;p7"/>
          <p:cNvPicPr preferRelativeResize="0"/>
          <p:nvPr/>
        </p:nvPicPr>
        <p:blipFill rotWithShape="1">
          <a:blip r:embed="rId4">
            <a:alphaModFix/>
          </a:blip>
          <a:srcRect b="0" l="0" r="0" t="0"/>
          <a:stretch/>
        </p:blipFill>
        <p:spPr>
          <a:xfrm>
            <a:off x="5010682" y="1558304"/>
            <a:ext cx="3255095" cy="2394629"/>
          </a:xfrm>
          <a:prstGeom prst="rect">
            <a:avLst/>
          </a:prstGeom>
          <a:noFill/>
          <a:ln>
            <a:noFill/>
          </a:ln>
        </p:spPr>
      </p:pic>
      <p:pic>
        <p:nvPicPr>
          <p:cNvPr descr="A screenshot of a computer error&#10;&#10;Description automatically generated" id="200" name="Google Shape;200;p7"/>
          <p:cNvPicPr preferRelativeResize="0"/>
          <p:nvPr/>
        </p:nvPicPr>
        <p:blipFill rotWithShape="1">
          <a:blip r:embed="rId5">
            <a:alphaModFix/>
          </a:blip>
          <a:srcRect b="0" l="0" r="0" t="0"/>
          <a:stretch/>
        </p:blipFill>
        <p:spPr>
          <a:xfrm>
            <a:off x="8496446" y="1558304"/>
            <a:ext cx="3172021" cy="2410484"/>
          </a:xfrm>
          <a:prstGeom prst="rect">
            <a:avLst/>
          </a:prstGeom>
          <a:noFill/>
          <a:ln>
            <a:noFill/>
          </a:ln>
        </p:spPr>
      </p:pic>
      <p:pic>
        <p:nvPicPr>
          <p:cNvPr descr="A screenshot of a computer&#10;&#10;Description automatically generated" id="201" name="Google Shape;201;p7"/>
          <p:cNvPicPr preferRelativeResize="0"/>
          <p:nvPr/>
        </p:nvPicPr>
        <p:blipFill rotWithShape="1">
          <a:blip r:embed="rId6">
            <a:alphaModFix/>
          </a:blip>
          <a:srcRect b="0" l="0" r="0" t="0"/>
          <a:stretch/>
        </p:blipFill>
        <p:spPr>
          <a:xfrm>
            <a:off x="1753218" y="4219296"/>
            <a:ext cx="2951389" cy="2261662"/>
          </a:xfrm>
          <a:prstGeom prst="rect">
            <a:avLst/>
          </a:prstGeom>
          <a:noFill/>
          <a:ln>
            <a:noFill/>
          </a:ln>
        </p:spPr>
      </p:pic>
      <p:pic>
        <p:nvPicPr>
          <p:cNvPr descr="A screenshot of a computer&#10;&#10;Description automatically generated" id="202" name="Google Shape;202;p7"/>
          <p:cNvPicPr preferRelativeResize="0"/>
          <p:nvPr/>
        </p:nvPicPr>
        <p:blipFill rotWithShape="1">
          <a:blip r:embed="rId7">
            <a:alphaModFix/>
          </a:blip>
          <a:srcRect b="0" l="0" r="0" t="0"/>
          <a:stretch/>
        </p:blipFill>
        <p:spPr>
          <a:xfrm>
            <a:off x="4992936" y="4235150"/>
            <a:ext cx="3137043" cy="2266584"/>
          </a:xfrm>
          <a:prstGeom prst="rect">
            <a:avLst/>
          </a:prstGeom>
          <a:noFill/>
          <a:ln>
            <a:noFill/>
          </a:ln>
        </p:spPr>
      </p:pic>
      <p:pic>
        <p:nvPicPr>
          <p:cNvPr descr="A screenshot of a computer&#10;&#10;Description automatically generated" id="203" name="Google Shape;203;p7"/>
          <p:cNvPicPr preferRelativeResize="0"/>
          <p:nvPr/>
        </p:nvPicPr>
        <p:blipFill rotWithShape="1">
          <a:blip r:embed="rId8">
            <a:alphaModFix/>
          </a:blip>
          <a:srcRect b="0" l="0" r="0" t="0"/>
          <a:stretch/>
        </p:blipFill>
        <p:spPr>
          <a:xfrm>
            <a:off x="8717078" y="4289503"/>
            <a:ext cx="2951389" cy="221223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8"/>
          <p:cNvSpPr txBox="1"/>
          <p:nvPr/>
        </p:nvSpPr>
        <p:spPr>
          <a:xfrm>
            <a:off x="1490028" y="1212961"/>
            <a:ext cx="110176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chemeClr val="dk1"/>
                </a:solidFill>
                <a:latin typeface="Times New Roman"/>
                <a:ea typeface="Times New Roman"/>
                <a:cs typeface="Times New Roman"/>
                <a:sym typeface="Times New Roman"/>
              </a:rPr>
              <a:t>Installation and configuration of Windows 11. </a:t>
            </a:r>
            <a:endParaRPr/>
          </a:p>
        </p:txBody>
      </p:sp>
      <p:sp>
        <p:nvSpPr>
          <p:cNvPr id="209" name="Google Shape;209;p8"/>
          <p:cNvSpPr txBox="1"/>
          <p:nvPr/>
        </p:nvSpPr>
        <p:spPr>
          <a:xfrm>
            <a:off x="1490028" y="523140"/>
            <a:ext cx="80287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Times New Roman"/>
                <a:ea typeface="Times New Roman"/>
                <a:cs typeface="Times New Roman"/>
                <a:sym typeface="Times New Roman"/>
              </a:rPr>
              <a:t>Installation and Configuration of a Operating System</a:t>
            </a:r>
            <a:endParaRPr b="1" sz="2400">
              <a:solidFill>
                <a:schemeClr val="dk1"/>
              </a:solidFill>
              <a:latin typeface="Times New Roman"/>
              <a:ea typeface="Times New Roman"/>
              <a:cs typeface="Times New Roman"/>
              <a:sym typeface="Times New Roman"/>
            </a:endParaRPr>
          </a:p>
        </p:txBody>
      </p:sp>
      <p:sp>
        <p:nvSpPr>
          <p:cNvPr id="210" name="Google Shape;210;p8"/>
          <p:cNvSpPr/>
          <p:nvPr/>
        </p:nvSpPr>
        <p:spPr>
          <a:xfrm>
            <a:off x="60325" y="38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descr="A screenshot of a computer&#10;&#10;Description automatically generated" id="211" name="Google Shape;211;p8"/>
          <p:cNvPicPr preferRelativeResize="0"/>
          <p:nvPr/>
        </p:nvPicPr>
        <p:blipFill rotWithShape="1">
          <a:blip r:embed="rId3">
            <a:alphaModFix/>
          </a:blip>
          <a:srcRect b="0" l="0" r="0" t="0"/>
          <a:stretch/>
        </p:blipFill>
        <p:spPr>
          <a:xfrm>
            <a:off x="1492922" y="1646206"/>
            <a:ext cx="3034137" cy="2171709"/>
          </a:xfrm>
          <a:prstGeom prst="rect">
            <a:avLst/>
          </a:prstGeom>
          <a:noFill/>
          <a:ln>
            <a:noFill/>
          </a:ln>
        </p:spPr>
      </p:pic>
      <p:pic>
        <p:nvPicPr>
          <p:cNvPr descr="A screenshot of a computer&#10;&#10;Description automatically generated" id="212" name="Google Shape;212;p8"/>
          <p:cNvPicPr preferRelativeResize="0"/>
          <p:nvPr/>
        </p:nvPicPr>
        <p:blipFill rotWithShape="1">
          <a:blip r:embed="rId4">
            <a:alphaModFix/>
          </a:blip>
          <a:srcRect b="0" l="0" r="0" t="0"/>
          <a:stretch/>
        </p:blipFill>
        <p:spPr>
          <a:xfrm>
            <a:off x="4876229" y="1646206"/>
            <a:ext cx="3015523" cy="2171709"/>
          </a:xfrm>
          <a:prstGeom prst="rect">
            <a:avLst/>
          </a:prstGeom>
          <a:noFill/>
          <a:ln>
            <a:noFill/>
          </a:ln>
        </p:spPr>
      </p:pic>
      <p:pic>
        <p:nvPicPr>
          <p:cNvPr descr="A screenshot of a computer&#10;&#10;Description automatically generated" id="213" name="Google Shape;213;p8"/>
          <p:cNvPicPr preferRelativeResize="0"/>
          <p:nvPr/>
        </p:nvPicPr>
        <p:blipFill rotWithShape="1">
          <a:blip r:embed="rId5">
            <a:alphaModFix/>
          </a:blip>
          <a:srcRect b="0" l="0" r="0" t="0"/>
          <a:stretch/>
        </p:blipFill>
        <p:spPr>
          <a:xfrm>
            <a:off x="8240922" y="1646206"/>
            <a:ext cx="3015523" cy="2152047"/>
          </a:xfrm>
          <a:prstGeom prst="rect">
            <a:avLst/>
          </a:prstGeom>
          <a:noFill/>
          <a:ln>
            <a:noFill/>
          </a:ln>
        </p:spPr>
      </p:pic>
      <p:pic>
        <p:nvPicPr>
          <p:cNvPr descr="A screenshot of a computer&#10;&#10;Description automatically generated" id="214" name="Google Shape;214;p8"/>
          <p:cNvPicPr preferRelativeResize="0"/>
          <p:nvPr/>
        </p:nvPicPr>
        <p:blipFill rotWithShape="1">
          <a:blip r:embed="rId6">
            <a:alphaModFix/>
          </a:blip>
          <a:srcRect b="0" l="0" r="0" t="0"/>
          <a:stretch/>
        </p:blipFill>
        <p:spPr>
          <a:xfrm>
            <a:off x="1490028" y="4148497"/>
            <a:ext cx="3034137" cy="2186363"/>
          </a:xfrm>
          <a:prstGeom prst="rect">
            <a:avLst/>
          </a:prstGeom>
          <a:noFill/>
          <a:ln>
            <a:noFill/>
          </a:ln>
        </p:spPr>
      </p:pic>
      <p:pic>
        <p:nvPicPr>
          <p:cNvPr descr="A screenshot of a login screen&#10;&#10;Description automatically generated" id="215" name="Google Shape;215;p8"/>
          <p:cNvPicPr preferRelativeResize="0"/>
          <p:nvPr/>
        </p:nvPicPr>
        <p:blipFill rotWithShape="1">
          <a:blip r:embed="rId7">
            <a:alphaModFix/>
          </a:blip>
          <a:srcRect b="0" l="0" r="0" t="0"/>
          <a:stretch/>
        </p:blipFill>
        <p:spPr>
          <a:xfrm>
            <a:off x="4876229" y="4148497"/>
            <a:ext cx="3034137" cy="2171709"/>
          </a:xfrm>
          <a:prstGeom prst="rect">
            <a:avLst/>
          </a:prstGeom>
          <a:noFill/>
          <a:ln>
            <a:noFill/>
          </a:ln>
        </p:spPr>
      </p:pic>
      <p:pic>
        <p:nvPicPr>
          <p:cNvPr descr="A screenshot of a computer&#10;&#10;Description automatically generated" id="216" name="Google Shape;216;p8"/>
          <p:cNvPicPr preferRelativeResize="0"/>
          <p:nvPr/>
        </p:nvPicPr>
        <p:blipFill rotWithShape="1">
          <a:blip r:embed="rId8">
            <a:alphaModFix/>
          </a:blip>
          <a:srcRect b="0" l="0" r="0" t="0"/>
          <a:stretch/>
        </p:blipFill>
        <p:spPr>
          <a:xfrm>
            <a:off x="8262430" y="4148498"/>
            <a:ext cx="3034137" cy="21558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9"/>
          <p:cNvSpPr txBox="1"/>
          <p:nvPr/>
        </p:nvSpPr>
        <p:spPr>
          <a:xfrm>
            <a:off x="1556995" y="1208828"/>
            <a:ext cx="110176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chemeClr val="dk1"/>
                </a:solidFill>
                <a:latin typeface="Times New Roman"/>
                <a:ea typeface="Times New Roman"/>
                <a:cs typeface="Times New Roman"/>
                <a:sym typeface="Times New Roman"/>
              </a:rPr>
              <a:t>Installation and configuration of Ubuntu. </a:t>
            </a:r>
            <a:endParaRPr/>
          </a:p>
        </p:txBody>
      </p:sp>
      <p:sp>
        <p:nvSpPr>
          <p:cNvPr id="222" name="Google Shape;222;p9"/>
          <p:cNvSpPr txBox="1"/>
          <p:nvPr/>
        </p:nvSpPr>
        <p:spPr>
          <a:xfrm>
            <a:off x="1239982" y="551560"/>
            <a:ext cx="760778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2400">
                <a:solidFill>
                  <a:schemeClr val="dk1"/>
                </a:solidFill>
                <a:latin typeface="Times New Roman"/>
                <a:ea typeface="Times New Roman"/>
                <a:cs typeface="Times New Roman"/>
                <a:sym typeface="Times New Roman"/>
              </a:rPr>
              <a:t>Installation and Configuration of a Operating System</a:t>
            </a:r>
            <a:endParaRPr b="1" sz="2400">
              <a:solidFill>
                <a:schemeClr val="dk1"/>
              </a:solidFill>
              <a:latin typeface="Times New Roman"/>
              <a:ea typeface="Times New Roman"/>
              <a:cs typeface="Times New Roman"/>
              <a:sym typeface="Times New Roman"/>
            </a:endParaRPr>
          </a:p>
        </p:txBody>
      </p:sp>
      <p:sp>
        <p:nvSpPr>
          <p:cNvPr id="223" name="Google Shape;223;p9"/>
          <p:cNvSpPr/>
          <p:nvPr/>
        </p:nvSpPr>
        <p:spPr>
          <a:xfrm>
            <a:off x="60325" y="38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4" name="Google Shape;224;p9"/>
          <p:cNvSpPr txBox="1"/>
          <p:nvPr/>
        </p:nvSpPr>
        <p:spPr>
          <a:xfrm>
            <a:off x="1837092" y="1608938"/>
            <a:ext cx="9257117" cy="502855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GB" sz="1800">
                <a:solidFill>
                  <a:schemeClr val="dk1"/>
                </a:solidFill>
                <a:latin typeface="Times New Roman"/>
                <a:ea typeface="Times New Roman"/>
                <a:cs typeface="Times New Roman"/>
                <a:sym typeface="Times New Roman"/>
              </a:rPr>
              <a:t>1. Prepare for Installation</a:t>
            </a:r>
            <a:endParaRPr/>
          </a:p>
          <a:p>
            <a:pPr indent="0" lvl="0" marL="0" marR="0" rtl="0" algn="l">
              <a:lnSpc>
                <a:spcPct val="150000"/>
              </a:lnSpc>
              <a:spcBef>
                <a:spcPts val="0"/>
              </a:spcBef>
              <a:spcAft>
                <a:spcPts val="0"/>
              </a:spcAft>
              <a:buNone/>
            </a:pPr>
            <a:r>
              <a:rPr lang="en-GB" sz="1800">
                <a:solidFill>
                  <a:schemeClr val="dk1"/>
                </a:solidFill>
                <a:latin typeface="Times New Roman"/>
                <a:ea typeface="Times New Roman"/>
                <a:cs typeface="Times New Roman"/>
                <a:sym typeface="Times New Roman"/>
              </a:rPr>
              <a:t>	Checking Requirements:</a:t>
            </a:r>
            <a:endParaRPr/>
          </a:p>
          <a:p>
            <a:pPr indent="-285750" lvl="2" marL="12001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A computer with at least 2 GB of RAM (4 GB recommended).</a:t>
            </a:r>
            <a:endParaRPr/>
          </a:p>
          <a:p>
            <a:pPr indent="-285750" lvl="2" marL="12001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At least 25 GB of free disk space.</a:t>
            </a:r>
            <a:endParaRPr/>
          </a:p>
          <a:p>
            <a:pPr indent="-285750" lvl="2" marL="12001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A USB flash drive with at least 4 GB capacity.</a:t>
            </a:r>
            <a:endParaRPr/>
          </a:p>
          <a:p>
            <a:pPr indent="-285750" lvl="2" marL="12001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Internet connection (optional but recommended).</a:t>
            </a:r>
            <a:endParaRPr/>
          </a:p>
          <a:p>
            <a:pPr indent="0" lvl="0" marL="0" marR="0" rtl="0" algn="l">
              <a:lnSpc>
                <a:spcPct val="15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lang="en-GB" sz="1800">
                <a:solidFill>
                  <a:schemeClr val="dk1"/>
                </a:solidFill>
                <a:latin typeface="Times New Roman"/>
                <a:ea typeface="Times New Roman"/>
                <a:cs typeface="Times New Roman"/>
                <a:sym typeface="Times New Roman"/>
              </a:rPr>
              <a:t>2. Download Ubuntu:</a:t>
            </a:r>
            <a:endParaRPr/>
          </a:p>
          <a:p>
            <a:pPr indent="-285750" lvl="2" marL="12001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Visit the official Ubuntu website.</a:t>
            </a:r>
            <a:endParaRPr/>
          </a:p>
          <a:p>
            <a:pPr indent="-285750" lvl="2" marL="1200150" marR="0" rtl="0" algn="l">
              <a:lnSpc>
                <a:spcPct val="150000"/>
              </a:lnSpc>
              <a:spcBef>
                <a:spcPts val="0"/>
              </a:spcBef>
              <a:spcAft>
                <a:spcPts val="0"/>
              </a:spcAft>
              <a:buClr>
                <a:schemeClr val="dk1"/>
              </a:buClr>
              <a:buSzPts val="1800"/>
              <a:buFont typeface="Arial"/>
              <a:buChar char="•"/>
            </a:pPr>
            <a:r>
              <a:rPr b="0" i="0" lang="en-GB" sz="1800" u="none" cap="none" strike="noStrike">
                <a:solidFill>
                  <a:schemeClr val="dk1"/>
                </a:solidFill>
                <a:latin typeface="Times New Roman"/>
                <a:ea typeface="Times New Roman"/>
                <a:cs typeface="Times New Roman"/>
                <a:sym typeface="Times New Roman"/>
              </a:rPr>
              <a:t>Use a tool like Rufus (Windows) or Etcher (Windows, macOS, Linux) to create Bootable device.</a:t>
            </a:r>
            <a:endParaRPr/>
          </a:p>
          <a:p>
            <a:pPr indent="0" lvl="2" marL="914400" marR="0" rtl="0" algn="l">
              <a:lnSpc>
                <a:spcPct val="150000"/>
              </a:lnSpc>
              <a:spcBef>
                <a:spcPts val="0"/>
              </a:spcBef>
              <a:spcAft>
                <a:spcPts val="0"/>
              </a:spcAft>
              <a:buNone/>
            </a:pPr>
            <a:r>
              <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Parallax">
  <a:themeElements>
    <a:clrScheme name="Parallax">
      <a:dk1>
        <a:srgbClr val="000000"/>
      </a:dk1>
      <a:lt1>
        <a:srgbClr val="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2022-09-30T09:18:16Z</dcterms:created>
  <dc:creator>Achini Fernando</dc:creator>
</cp:coreProperties>
</file>